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3.xml" ContentType="application/vnd.openxmlformats-officedocument.drawingml.diagramLayout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colors3.xml" ContentType="application/vnd.openxmlformats-officedocument.drawingml.diagramColor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activeX/activeX1.xml" ContentType="application/vnd.ms-office.activeX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diagrams/data3.xml" ContentType="application/vnd.openxmlformats-officedocument.drawingml.diagramData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1063" r:id="rId3"/>
    <p:sldId id="1065" r:id="rId4"/>
    <p:sldId id="1064" r:id="rId5"/>
    <p:sldId id="1066" r:id="rId6"/>
    <p:sldId id="1067" r:id="rId7"/>
    <p:sldId id="1070" r:id="rId8"/>
    <p:sldId id="1073" r:id="rId9"/>
    <p:sldId id="1075" r:id="rId10"/>
    <p:sldId id="1079" r:id="rId11"/>
    <p:sldId id="1077" r:id="rId12"/>
    <p:sldId id="1078" r:id="rId13"/>
    <p:sldId id="667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C6"/>
    <a:srgbClr val="F4858D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64" y="-96"/>
      </p:cViewPr>
      <p:guideLst>
        <p:guide orient="horz" pos="218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3A3F3-46CE-4A39-889B-A9671519A6AD}">
      <dgm:prSet custT="1"/>
      <dgm:spPr/>
      <dgm:t>
        <a:bodyPr/>
        <a:lstStyle/>
        <a:p>
          <a:pPr rtl="0"/>
          <a:r>
            <a:rPr lang="zh-CN" altLang="en-US" sz="2800" dirty="0"/>
            <a:t>平行志愿</a:t>
          </a:r>
        </a:p>
      </dgm:t>
    </dgm:pt>
    <dgm:pt modelId="{DB8DD68B-F7DE-4621-B0FA-78FAAE647B00}" type="par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21076AAC-9881-4A2D-95F8-773797BCC270}" type="sib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5BFF6280-D6E3-40DD-8458-D70EC4B61DFA}">
      <dgm:prSet custT="1"/>
      <dgm:spPr/>
      <dgm:t>
        <a:bodyPr/>
        <a:lstStyle/>
        <a:p>
          <a:pPr rtl="0"/>
          <a:r>
            <a:rPr lang="zh-CN" altLang="en-US" sz="2800" b="0" dirty="0"/>
            <a:t>填报流程</a:t>
          </a:r>
          <a:endParaRPr lang="zh-CN" altLang="en-US" sz="2800" dirty="0"/>
        </a:p>
      </dgm:t>
    </dgm:pt>
    <dgm:pt modelId="{FD0864F7-26F1-4893-AFB5-0C116796A825}" type="par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7496ACB6-D41B-4FD7-A2E6-D42565A59E5C}" type="sib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0B70ACE5-2F14-47FD-8A1E-FCEE91558D17}">
      <dgm:prSet custT="1"/>
      <dgm:spPr/>
      <dgm:t>
        <a:bodyPr/>
        <a:lstStyle/>
        <a:p>
          <a:pPr rtl="0"/>
          <a:r>
            <a:rPr lang="zh-CN" altLang="en-US" sz="2800" dirty="0"/>
            <a:t>模拟填报</a:t>
          </a:r>
        </a:p>
      </dgm:t>
    </dgm:pt>
    <dgm:pt modelId="{7A5BFBD0-7811-4487-833A-9B17B616FC6E}" type="par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E738103B-D11E-49B8-A551-B16D2EA317D7}" type="sib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66F14E-5577-44AF-9ADA-89423513A4CA}" type="pres">
      <dgm:prSet presAssocID="{7496ACB6-D41B-4FD7-A2E6-D42565A59E5C}" presName="space" presStyleCnt="0"/>
      <dgm:spPr/>
    </dgm:pt>
    <dgm:pt modelId="{825C8AF0-DA7D-4295-9CC7-ED454D9572BC}" type="pres">
      <dgm:prSet presAssocID="{0B70ACE5-2F14-47FD-8A1E-FCEE91558D1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8CD9CD-DF28-4C8E-A322-D3FB7732BA10}" type="presOf" srcId="{5BFF6280-D6E3-40DD-8458-D70EC4B61DFA}" destId="{316EE107-551D-466F-A89B-3097AF9804E2}" srcOrd="0" destOrd="0" presId="urn:microsoft.com/office/officeart/2005/8/layout/venn3"/>
    <dgm:cxn modelId="{69E7E1A2-CE93-408C-9918-FBCFAA91E107}" type="presOf" srcId="{0B70ACE5-2F14-47FD-8A1E-FCEE91558D17}" destId="{825C8AF0-DA7D-4295-9CC7-ED454D9572BC}" srcOrd="0" destOrd="0" presId="urn:microsoft.com/office/officeart/2005/8/layout/venn3"/>
    <dgm:cxn modelId="{7DF65365-3531-4FA0-84B0-78510D398943}" type="presOf" srcId="{0003A3F3-46CE-4A39-889B-A9671519A6AD}" destId="{B74862CB-D6D8-45AE-826E-50DF2490B44A}" srcOrd="0" destOrd="0" presId="urn:microsoft.com/office/officeart/2005/8/layout/venn3"/>
    <dgm:cxn modelId="{14020324-3339-43DE-9B66-AA2FC4373715}" srcId="{6170C4A6-31F0-462D-B078-69749E492BAE}" destId="{0B70ACE5-2F14-47FD-8A1E-FCEE91558D17}" srcOrd="2" destOrd="0" parTransId="{7A5BFBD0-7811-4487-833A-9B17B616FC6E}" sibTransId="{E738103B-D11E-49B8-A551-B16D2EA317D7}"/>
    <dgm:cxn modelId="{6A859BB1-E24A-4172-B097-8847055EC2E7}" srcId="{6170C4A6-31F0-462D-B078-69749E492BAE}" destId="{5BFF6280-D6E3-40DD-8458-D70EC4B61DFA}" srcOrd="1" destOrd="0" parTransId="{FD0864F7-26F1-4893-AFB5-0C116796A825}" sibTransId="{7496ACB6-D41B-4FD7-A2E6-D42565A59E5C}"/>
    <dgm:cxn modelId="{B9AECEB1-086F-426D-9326-FA1AC13BFD03}" srcId="{6170C4A6-31F0-462D-B078-69749E492BAE}" destId="{0003A3F3-46CE-4A39-889B-A9671519A6AD}" srcOrd="0" destOrd="0" parTransId="{DB8DD68B-F7DE-4621-B0FA-78FAAE647B00}" sibTransId="{21076AAC-9881-4A2D-95F8-773797BCC270}"/>
    <dgm:cxn modelId="{1D5EE99B-F74D-4356-AEFC-3F763F7EA284}" type="presOf" srcId="{6170C4A6-31F0-462D-B078-69749E492BAE}" destId="{C0E7FF11-0AFA-4643-98EB-D05A4CC6D185}" srcOrd="0" destOrd="0" presId="urn:microsoft.com/office/officeart/2005/8/layout/venn3"/>
    <dgm:cxn modelId="{3D3133D5-240A-4F93-807F-CF0E7F69F71E}" type="presParOf" srcId="{C0E7FF11-0AFA-4643-98EB-D05A4CC6D185}" destId="{B74862CB-D6D8-45AE-826E-50DF2490B44A}" srcOrd="0" destOrd="0" presId="urn:microsoft.com/office/officeart/2005/8/layout/venn3"/>
    <dgm:cxn modelId="{82D658EE-851F-41BA-9DDB-033DEA3D8096}" type="presParOf" srcId="{C0E7FF11-0AFA-4643-98EB-D05A4CC6D185}" destId="{8B81F767-FBC8-4FD5-A0D8-994A7B138542}" srcOrd="1" destOrd="0" presId="urn:microsoft.com/office/officeart/2005/8/layout/venn3"/>
    <dgm:cxn modelId="{572A4AF9-47C2-4146-B949-61FB6D64D772}" type="presParOf" srcId="{C0E7FF11-0AFA-4643-98EB-D05A4CC6D185}" destId="{316EE107-551D-466F-A89B-3097AF9804E2}" srcOrd="2" destOrd="0" presId="urn:microsoft.com/office/officeart/2005/8/layout/venn3"/>
    <dgm:cxn modelId="{D394A281-DFF7-40CB-B279-F2CCCE8EEC66}" type="presParOf" srcId="{C0E7FF11-0AFA-4643-98EB-D05A4CC6D185}" destId="{C266F14E-5577-44AF-9ADA-89423513A4CA}" srcOrd="3" destOrd="0" presId="urn:microsoft.com/office/officeart/2005/8/layout/venn3"/>
    <dgm:cxn modelId="{FE59D160-56D4-4262-ADFE-10FBF1C0B2A7}" type="presParOf" srcId="{C0E7FF11-0AFA-4643-98EB-D05A4CC6D185}" destId="{825C8AF0-DA7D-4295-9CC7-ED454D9572B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A3734-75A4-4CBB-B27B-0CB71560D9F8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4035A08-F0A9-422E-8E95-798EFB3B71AD}">
      <dgm:prSet custT="1"/>
      <dgm:spPr/>
      <dgm:t>
        <a:bodyPr/>
        <a:lstStyle/>
        <a:p>
          <a:pPr rtl="0"/>
          <a:r>
            <a:rPr lang="zh-CN" altLang="en-US" sz="2400" dirty="0"/>
            <a:t>专业不服从</a:t>
          </a:r>
        </a:p>
      </dgm:t>
    </dgm:pt>
    <dgm:pt modelId="{1F945B44-3B77-4B28-8287-FA6482B41B67}" type="parTrans" cxnId="{87C07732-6063-4C2F-B485-7CBBAEE8A6E2}">
      <dgm:prSet/>
      <dgm:spPr/>
      <dgm:t>
        <a:bodyPr/>
        <a:lstStyle/>
        <a:p>
          <a:endParaRPr lang="zh-CN" altLang="en-US" sz="2400"/>
        </a:p>
      </dgm:t>
    </dgm:pt>
    <dgm:pt modelId="{59AE837B-0928-4B34-A1C2-72DFB74E3855}" type="sibTrans" cxnId="{87C07732-6063-4C2F-B485-7CBBAEE8A6E2}">
      <dgm:prSet/>
      <dgm:spPr/>
      <dgm:t>
        <a:bodyPr/>
        <a:lstStyle/>
        <a:p>
          <a:endParaRPr lang="zh-CN" altLang="en-US" sz="2400"/>
        </a:p>
      </dgm:t>
    </dgm:pt>
    <dgm:pt modelId="{87697D63-0BC1-446F-A0EF-65E3B2A06DD5}">
      <dgm:prSet custT="1"/>
      <dgm:spPr/>
      <dgm:t>
        <a:bodyPr/>
        <a:lstStyle/>
        <a:p>
          <a:pPr rtl="0"/>
          <a:r>
            <a:rPr lang="zh-CN" altLang="en-US" sz="2400" b="1" dirty="0"/>
            <a:t>平行志愿</a:t>
          </a:r>
          <a:endParaRPr lang="zh-CN" altLang="en-US" sz="2400" dirty="0"/>
        </a:p>
      </dgm:t>
    </dgm:pt>
    <dgm:pt modelId="{B887136F-64B5-4A9E-AE07-A15967A8AB52}" type="parTrans" cxnId="{F56DEBA3-ED2D-42CA-B527-4FE5DDC75CF4}">
      <dgm:prSet/>
      <dgm:spPr/>
      <dgm:t>
        <a:bodyPr/>
        <a:lstStyle/>
        <a:p>
          <a:endParaRPr lang="zh-CN" altLang="en-US" sz="2400"/>
        </a:p>
      </dgm:t>
    </dgm:pt>
    <dgm:pt modelId="{0338EA80-24F6-4279-BA60-A10EB0F21AEE}" type="sibTrans" cxnId="{F56DEBA3-ED2D-42CA-B527-4FE5DDC75CF4}">
      <dgm:prSet/>
      <dgm:spPr/>
      <dgm:t>
        <a:bodyPr/>
        <a:lstStyle/>
        <a:p>
          <a:endParaRPr lang="zh-CN" altLang="en-US" sz="2400"/>
        </a:p>
      </dgm:t>
    </dgm:pt>
    <dgm:pt modelId="{C95EAEFE-5F2E-4897-8CD9-377476C427EF}">
      <dgm:prSet custT="1"/>
      <dgm:spPr/>
      <dgm:t>
        <a:bodyPr/>
        <a:lstStyle/>
        <a:p>
          <a:pPr rtl="0"/>
          <a:r>
            <a:rPr lang="zh-CN" altLang="en-US" sz="2400" dirty="0"/>
            <a:t>专业要求</a:t>
          </a:r>
        </a:p>
      </dgm:t>
    </dgm:pt>
    <dgm:pt modelId="{F92F1783-8EFD-4CA1-8FDD-D054418E18D7}" type="parTrans" cxnId="{F4425AC3-9537-47B0-A677-B9B24C8A2E50}">
      <dgm:prSet/>
      <dgm:spPr/>
      <dgm:t>
        <a:bodyPr/>
        <a:lstStyle/>
        <a:p>
          <a:endParaRPr lang="zh-CN" altLang="en-US" sz="2400"/>
        </a:p>
      </dgm:t>
    </dgm:pt>
    <dgm:pt modelId="{B1489464-50EA-4FED-9DA1-00DAFC604EBF}" type="sibTrans" cxnId="{F4425AC3-9537-47B0-A677-B9B24C8A2E50}">
      <dgm:prSet/>
      <dgm:spPr/>
      <dgm:t>
        <a:bodyPr/>
        <a:lstStyle/>
        <a:p>
          <a:endParaRPr lang="zh-CN" altLang="en-US" sz="2400"/>
        </a:p>
      </dgm:t>
    </dgm:pt>
    <dgm:pt modelId="{BEF3526C-FE1C-44E2-AC82-730ED139B8BD}" type="pres">
      <dgm:prSet presAssocID="{082A3734-75A4-4CBB-B27B-0CB71560D9F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zh-CN" altLang="en-US"/>
        </a:p>
      </dgm:t>
    </dgm:pt>
    <dgm:pt modelId="{9B7AA6CA-962D-4E6A-8D54-64C4F0C93030}" type="pres">
      <dgm:prSet presAssocID="{24035A08-F0A9-422E-8E95-798EFB3B71AD}" presName="parTx1" presStyleLbl="node1" presStyleIdx="0" presStyleCnt="3"/>
      <dgm:spPr/>
      <dgm:t>
        <a:bodyPr/>
        <a:lstStyle/>
        <a:p>
          <a:endParaRPr lang="zh-CN" altLang="en-US"/>
        </a:p>
      </dgm:t>
    </dgm:pt>
    <dgm:pt modelId="{96FF2E74-E355-4AD5-83D6-7A35C43814A0}" type="pres">
      <dgm:prSet presAssocID="{87697D63-0BC1-446F-A0EF-65E3B2A06DD5}" presName="parTx2" presStyleLbl="node1" presStyleIdx="1" presStyleCnt="3"/>
      <dgm:spPr/>
      <dgm:t>
        <a:bodyPr/>
        <a:lstStyle/>
        <a:p>
          <a:endParaRPr lang="zh-CN" altLang="en-US"/>
        </a:p>
      </dgm:t>
    </dgm:pt>
    <dgm:pt modelId="{4C15708E-BA3D-47C6-9EAE-25CC64B8B530}" type="pres">
      <dgm:prSet presAssocID="{C95EAEFE-5F2E-4897-8CD9-377476C427EF}" presName="parTx3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56DEBA3-ED2D-42CA-B527-4FE5DDC75CF4}" srcId="{082A3734-75A4-4CBB-B27B-0CB71560D9F8}" destId="{87697D63-0BC1-446F-A0EF-65E3B2A06DD5}" srcOrd="1" destOrd="0" parTransId="{B887136F-64B5-4A9E-AE07-A15967A8AB52}" sibTransId="{0338EA80-24F6-4279-BA60-A10EB0F21AEE}"/>
    <dgm:cxn modelId="{87C07732-6063-4C2F-B485-7CBBAEE8A6E2}" srcId="{082A3734-75A4-4CBB-B27B-0CB71560D9F8}" destId="{24035A08-F0A9-422E-8E95-798EFB3B71AD}" srcOrd="0" destOrd="0" parTransId="{1F945B44-3B77-4B28-8287-FA6482B41B67}" sibTransId="{59AE837B-0928-4B34-A1C2-72DFB74E3855}"/>
    <dgm:cxn modelId="{3FA10A1A-4DDB-4072-9DE0-7005184A1D6E}" type="presOf" srcId="{24035A08-F0A9-422E-8E95-798EFB3B71AD}" destId="{9B7AA6CA-962D-4E6A-8D54-64C4F0C93030}" srcOrd="0" destOrd="0" presId="urn:microsoft.com/office/officeart/2009/3/layout/SubStepProcess"/>
    <dgm:cxn modelId="{6B0297EE-B269-428D-8643-CC522E97FFC1}" type="presOf" srcId="{082A3734-75A4-4CBB-B27B-0CB71560D9F8}" destId="{BEF3526C-FE1C-44E2-AC82-730ED139B8BD}" srcOrd="0" destOrd="0" presId="urn:microsoft.com/office/officeart/2009/3/layout/SubStepProcess"/>
    <dgm:cxn modelId="{F4425AC3-9537-47B0-A677-B9B24C8A2E50}" srcId="{082A3734-75A4-4CBB-B27B-0CB71560D9F8}" destId="{C95EAEFE-5F2E-4897-8CD9-377476C427EF}" srcOrd="2" destOrd="0" parTransId="{F92F1783-8EFD-4CA1-8FDD-D054418E18D7}" sibTransId="{B1489464-50EA-4FED-9DA1-00DAFC604EBF}"/>
    <dgm:cxn modelId="{5B4BF6A7-8B1C-4620-87B1-0A16B078B016}" type="presOf" srcId="{87697D63-0BC1-446F-A0EF-65E3B2A06DD5}" destId="{96FF2E74-E355-4AD5-83D6-7A35C43814A0}" srcOrd="0" destOrd="0" presId="urn:microsoft.com/office/officeart/2009/3/layout/SubStepProcess"/>
    <dgm:cxn modelId="{17D3A067-D463-4562-A8C7-930F80DBB3DD}" type="presOf" srcId="{C95EAEFE-5F2E-4897-8CD9-377476C427EF}" destId="{4C15708E-BA3D-47C6-9EAE-25CC64B8B530}" srcOrd="0" destOrd="0" presId="urn:microsoft.com/office/officeart/2009/3/layout/SubStepProcess"/>
    <dgm:cxn modelId="{BF843F63-6B40-44BE-8390-95E15F3E9FE9}" type="presParOf" srcId="{BEF3526C-FE1C-44E2-AC82-730ED139B8BD}" destId="{9B7AA6CA-962D-4E6A-8D54-64C4F0C93030}" srcOrd="0" destOrd="0" presId="urn:microsoft.com/office/officeart/2009/3/layout/SubStepProcess"/>
    <dgm:cxn modelId="{2F3C395D-A62B-4675-9D46-B648F6BB4111}" type="presParOf" srcId="{BEF3526C-FE1C-44E2-AC82-730ED139B8BD}" destId="{96FF2E74-E355-4AD5-83D6-7A35C43814A0}" srcOrd="1" destOrd="0" presId="urn:microsoft.com/office/officeart/2009/3/layout/SubStepProcess"/>
    <dgm:cxn modelId="{7743049C-9177-49DE-81FB-7C57659C1B8A}" type="presParOf" srcId="{BEF3526C-FE1C-44E2-AC82-730ED139B8BD}" destId="{4C15708E-BA3D-47C6-9EAE-25CC64B8B530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0BBC5-857B-4A66-983B-68C378EC7F7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A7D6A8-B165-424B-981C-67C7CF1827B1}">
      <dgm:prSet custT="1"/>
      <dgm:spPr/>
      <dgm:t>
        <a:bodyPr/>
        <a:lstStyle/>
        <a:p>
          <a:pPr algn="l" rtl="0"/>
          <a:r>
            <a:rPr lang="zh-CN" altLang="en-US" sz="2000" dirty="0"/>
            <a:t>他人故事给你的感受？</a:t>
          </a:r>
        </a:p>
      </dgm:t>
    </dgm:pt>
    <dgm:pt modelId="{7CF621B7-70CD-4759-9C9A-FB01F5272ECF}" type="parTrans" cxnId="{4B014182-E92A-46F7-9496-44EEFD99B38C}">
      <dgm:prSet/>
      <dgm:spPr/>
      <dgm:t>
        <a:bodyPr/>
        <a:lstStyle/>
        <a:p>
          <a:pPr algn="l"/>
          <a:endParaRPr lang="zh-CN" altLang="en-US" sz="2000"/>
        </a:p>
      </dgm:t>
    </dgm:pt>
    <dgm:pt modelId="{8958E8B3-DD78-425F-A629-85EDEC3EB8AA}" type="sibTrans" cxnId="{4B014182-E92A-46F7-9496-44EEFD99B38C}">
      <dgm:prSet/>
      <dgm:spPr/>
      <dgm:t>
        <a:bodyPr/>
        <a:lstStyle/>
        <a:p>
          <a:pPr algn="l"/>
          <a:endParaRPr lang="zh-CN" altLang="en-US" sz="2000"/>
        </a:p>
      </dgm:t>
    </dgm:pt>
    <dgm:pt modelId="{E7F60F5C-D954-4531-A6B3-2671E7014145}">
      <dgm:prSet custT="1"/>
      <dgm:spPr/>
      <dgm:t>
        <a:bodyPr/>
        <a:lstStyle/>
        <a:p>
          <a:pPr algn="l" rtl="0"/>
          <a:r>
            <a:rPr lang="zh-CN" altLang="en-US" sz="2000" dirty="0"/>
            <a:t>平行志愿是什么？</a:t>
          </a:r>
        </a:p>
      </dgm:t>
    </dgm:pt>
    <dgm:pt modelId="{BB7AADAF-F214-40C9-9B78-B52BF6F0769A}" type="parTrans" cxnId="{CD43130E-C275-45F3-9F2F-C66DFC4205CD}">
      <dgm:prSet/>
      <dgm:spPr/>
      <dgm:t>
        <a:bodyPr/>
        <a:lstStyle/>
        <a:p>
          <a:pPr algn="l"/>
          <a:endParaRPr lang="zh-CN" altLang="en-US" sz="2000"/>
        </a:p>
      </dgm:t>
    </dgm:pt>
    <dgm:pt modelId="{AD2CADD8-007A-4535-8E33-F3BA21BDD1CB}" type="sibTrans" cxnId="{CD43130E-C275-45F3-9F2F-C66DFC4205CD}">
      <dgm:prSet/>
      <dgm:spPr/>
      <dgm:t>
        <a:bodyPr/>
        <a:lstStyle/>
        <a:p>
          <a:pPr algn="l"/>
          <a:endParaRPr lang="zh-CN" altLang="en-US" sz="2000"/>
        </a:p>
      </dgm:t>
    </dgm:pt>
    <dgm:pt modelId="{58E8944F-13D5-4589-848F-FCC9F705036D}">
      <dgm:prSet custT="1"/>
      <dgm:spPr/>
      <dgm:t>
        <a:bodyPr/>
        <a:lstStyle/>
        <a:p>
          <a:pPr algn="l" rtl="0"/>
          <a:r>
            <a:rPr lang="zh-CN" altLang="en-US" sz="2000" dirty="0"/>
            <a:t>你了解某些专业有单</a:t>
          </a:r>
          <a:r>
            <a:rPr lang="zh-CN" altLang="en-US" sz="2000" dirty="0" smtClean="0"/>
            <a:t>科成绩限</a:t>
          </a:r>
          <a:r>
            <a:rPr lang="zh-CN" altLang="en-US" sz="2000" dirty="0"/>
            <a:t>制吗？</a:t>
          </a:r>
        </a:p>
      </dgm:t>
    </dgm:pt>
    <dgm:pt modelId="{E6AF85B2-D726-4922-A985-6FA663E115C8}" type="parTrans" cxnId="{77CA6988-5DDD-458A-B3B6-86124FD80EB0}">
      <dgm:prSet/>
      <dgm:spPr/>
      <dgm:t>
        <a:bodyPr/>
        <a:lstStyle/>
        <a:p>
          <a:pPr algn="l"/>
          <a:endParaRPr lang="zh-CN" altLang="en-US" sz="2000"/>
        </a:p>
      </dgm:t>
    </dgm:pt>
    <dgm:pt modelId="{FE24B06C-48DE-4508-94D7-4890A3694B79}" type="sibTrans" cxnId="{77CA6988-5DDD-458A-B3B6-86124FD80EB0}">
      <dgm:prSet/>
      <dgm:spPr/>
      <dgm:t>
        <a:bodyPr/>
        <a:lstStyle/>
        <a:p>
          <a:pPr algn="l"/>
          <a:endParaRPr lang="zh-CN" altLang="en-US" sz="2000"/>
        </a:p>
      </dgm:t>
    </dgm:pt>
    <dgm:pt modelId="{E9225763-FF85-419F-9492-F8EC1F29F45B}" type="pres">
      <dgm:prSet presAssocID="{5010BBC5-857B-4A66-983B-68C378EC7F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A60140-00D3-4BD0-8086-5A0400236385}" type="pres">
      <dgm:prSet presAssocID="{1EA7D6A8-B165-424B-981C-67C7CF1827B1}" presName="circle1" presStyleLbl="node1" presStyleIdx="0" presStyleCnt="3"/>
      <dgm:spPr/>
    </dgm:pt>
    <dgm:pt modelId="{CA4269F0-1E97-4918-8863-4E25C01CE439}" type="pres">
      <dgm:prSet presAssocID="{1EA7D6A8-B165-424B-981C-67C7CF1827B1}" presName="space" presStyleCnt="0"/>
      <dgm:spPr/>
    </dgm:pt>
    <dgm:pt modelId="{FF045C97-1045-4FA2-BA85-8CC0480EE8F4}" type="pres">
      <dgm:prSet presAssocID="{1EA7D6A8-B165-424B-981C-67C7CF1827B1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8D7267D7-9E41-415B-8AAF-C67A721EE0CF}" type="pres">
      <dgm:prSet presAssocID="{E7F60F5C-D954-4531-A6B3-2671E7014145}" presName="vertSpace2" presStyleLbl="node1" presStyleIdx="0" presStyleCnt="3"/>
      <dgm:spPr/>
    </dgm:pt>
    <dgm:pt modelId="{FB95CF48-616C-4784-9453-6C36AF4A9062}" type="pres">
      <dgm:prSet presAssocID="{E7F60F5C-D954-4531-A6B3-2671E7014145}" presName="circle2" presStyleLbl="node1" presStyleIdx="1" presStyleCnt="3"/>
      <dgm:spPr/>
    </dgm:pt>
    <dgm:pt modelId="{2E4F7756-56BB-4AF0-8BB0-EAC84663EBF9}" type="pres">
      <dgm:prSet presAssocID="{E7F60F5C-D954-4531-A6B3-2671E7014145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6F07FB57-8888-46F9-B8A9-9D9B48CE241E}" type="pres">
      <dgm:prSet presAssocID="{58E8944F-13D5-4589-848F-FCC9F705036D}" presName="vertSpace3" presStyleLbl="node1" presStyleIdx="1" presStyleCnt="3"/>
      <dgm:spPr/>
    </dgm:pt>
    <dgm:pt modelId="{CA8D7D97-051D-40D6-989A-54332353F458}" type="pres">
      <dgm:prSet presAssocID="{58E8944F-13D5-4589-848F-FCC9F705036D}" presName="circle3" presStyleLbl="node1" presStyleIdx="2" presStyleCnt="3"/>
      <dgm:spPr/>
    </dgm:pt>
    <dgm:pt modelId="{D2E765DB-5913-4796-B4DF-21A24D023D9E}" type="pres">
      <dgm:prSet presAssocID="{58E8944F-13D5-4589-848F-FCC9F705036D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9C5DED86-CBA8-4B76-873B-E3FE9FE4DE6D}" type="pres">
      <dgm:prSet presAssocID="{1EA7D6A8-B165-424B-981C-67C7CF1827B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8FF101-D796-4189-A5AF-C5557B5D0742}" type="pres">
      <dgm:prSet presAssocID="{E7F60F5C-D954-4531-A6B3-2671E701414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49D7DC-A436-4B70-92C4-2F48BA45E3D3}" type="pres">
      <dgm:prSet presAssocID="{58E8944F-13D5-4589-848F-FCC9F705036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78A58F-AB06-43B7-AF73-D3A40FF5186A}" type="presOf" srcId="{E7F60F5C-D954-4531-A6B3-2671E7014145}" destId="{2E4F7756-56BB-4AF0-8BB0-EAC84663EBF9}" srcOrd="0" destOrd="0" presId="urn:microsoft.com/office/officeart/2005/8/layout/target3"/>
    <dgm:cxn modelId="{0B6753D3-0624-4363-9DA5-ABC2B9B959B8}" type="presOf" srcId="{58E8944F-13D5-4589-848F-FCC9F705036D}" destId="{BF49D7DC-A436-4B70-92C4-2F48BA45E3D3}" srcOrd="1" destOrd="0" presId="urn:microsoft.com/office/officeart/2005/8/layout/target3"/>
    <dgm:cxn modelId="{77CA6988-5DDD-458A-B3B6-86124FD80EB0}" srcId="{5010BBC5-857B-4A66-983B-68C378EC7F70}" destId="{58E8944F-13D5-4589-848F-FCC9F705036D}" srcOrd="2" destOrd="0" parTransId="{E6AF85B2-D726-4922-A985-6FA663E115C8}" sibTransId="{FE24B06C-48DE-4508-94D7-4890A3694B79}"/>
    <dgm:cxn modelId="{4B014182-E92A-46F7-9496-44EEFD99B38C}" srcId="{5010BBC5-857B-4A66-983B-68C378EC7F70}" destId="{1EA7D6A8-B165-424B-981C-67C7CF1827B1}" srcOrd="0" destOrd="0" parTransId="{7CF621B7-70CD-4759-9C9A-FB01F5272ECF}" sibTransId="{8958E8B3-DD78-425F-A629-85EDEC3EB8AA}"/>
    <dgm:cxn modelId="{40F8ACE8-548E-4C49-9676-AF7B588C59BA}" type="presOf" srcId="{1EA7D6A8-B165-424B-981C-67C7CF1827B1}" destId="{9C5DED86-CBA8-4B76-873B-E3FE9FE4DE6D}" srcOrd="1" destOrd="0" presId="urn:microsoft.com/office/officeart/2005/8/layout/target3"/>
    <dgm:cxn modelId="{0DA74EA1-9AE5-45AF-B85F-50352909E67F}" type="presOf" srcId="{5010BBC5-857B-4A66-983B-68C378EC7F70}" destId="{E9225763-FF85-419F-9492-F8EC1F29F45B}" srcOrd="0" destOrd="0" presId="urn:microsoft.com/office/officeart/2005/8/layout/target3"/>
    <dgm:cxn modelId="{8C08641E-BADA-4B30-A129-54E2DDC1801E}" type="presOf" srcId="{58E8944F-13D5-4589-848F-FCC9F705036D}" destId="{D2E765DB-5913-4796-B4DF-21A24D023D9E}" srcOrd="0" destOrd="0" presId="urn:microsoft.com/office/officeart/2005/8/layout/target3"/>
    <dgm:cxn modelId="{22FA60C5-B182-4DDC-B965-8747A3ADBE88}" type="presOf" srcId="{1EA7D6A8-B165-424B-981C-67C7CF1827B1}" destId="{FF045C97-1045-4FA2-BA85-8CC0480EE8F4}" srcOrd="0" destOrd="0" presId="urn:microsoft.com/office/officeart/2005/8/layout/target3"/>
    <dgm:cxn modelId="{72D43744-B19E-4A1C-86D4-EA4A23EE14AF}" type="presOf" srcId="{E7F60F5C-D954-4531-A6B3-2671E7014145}" destId="{118FF101-D796-4189-A5AF-C5557B5D0742}" srcOrd="1" destOrd="0" presId="urn:microsoft.com/office/officeart/2005/8/layout/target3"/>
    <dgm:cxn modelId="{CD43130E-C275-45F3-9F2F-C66DFC4205CD}" srcId="{5010BBC5-857B-4A66-983B-68C378EC7F70}" destId="{E7F60F5C-D954-4531-A6B3-2671E7014145}" srcOrd="1" destOrd="0" parTransId="{BB7AADAF-F214-40C9-9B78-B52BF6F0769A}" sibTransId="{AD2CADD8-007A-4535-8E33-F3BA21BDD1CB}"/>
    <dgm:cxn modelId="{19730B43-E5C9-4CCE-ABA4-E425C90D3E59}" type="presParOf" srcId="{E9225763-FF85-419F-9492-F8EC1F29F45B}" destId="{BFA60140-00D3-4BD0-8086-5A0400236385}" srcOrd="0" destOrd="0" presId="urn:microsoft.com/office/officeart/2005/8/layout/target3"/>
    <dgm:cxn modelId="{D75DAC7A-3B0A-44C2-81AF-D2309C25430E}" type="presParOf" srcId="{E9225763-FF85-419F-9492-F8EC1F29F45B}" destId="{CA4269F0-1E97-4918-8863-4E25C01CE439}" srcOrd="1" destOrd="0" presId="urn:microsoft.com/office/officeart/2005/8/layout/target3"/>
    <dgm:cxn modelId="{7FF7D2F0-E840-49BA-A6DD-05C834987329}" type="presParOf" srcId="{E9225763-FF85-419F-9492-F8EC1F29F45B}" destId="{FF045C97-1045-4FA2-BA85-8CC0480EE8F4}" srcOrd="2" destOrd="0" presId="urn:microsoft.com/office/officeart/2005/8/layout/target3"/>
    <dgm:cxn modelId="{A3C0BB6D-7689-4234-BFAF-9152F1B85E7C}" type="presParOf" srcId="{E9225763-FF85-419F-9492-F8EC1F29F45B}" destId="{8D7267D7-9E41-415B-8AAF-C67A721EE0CF}" srcOrd="3" destOrd="0" presId="urn:microsoft.com/office/officeart/2005/8/layout/target3"/>
    <dgm:cxn modelId="{9C9CBFC0-CC0D-48B1-9066-9CCC71129EAF}" type="presParOf" srcId="{E9225763-FF85-419F-9492-F8EC1F29F45B}" destId="{FB95CF48-616C-4784-9453-6C36AF4A9062}" srcOrd="4" destOrd="0" presId="urn:microsoft.com/office/officeart/2005/8/layout/target3"/>
    <dgm:cxn modelId="{C31D86C8-7B52-4258-83EE-CBF82C98B536}" type="presParOf" srcId="{E9225763-FF85-419F-9492-F8EC1F29F45B}" destId="{2E4F7756-56BB-4AF0-8BB0-EAC84663EBF9}" srcOrd="5" destOrd="0" presId="urn:microsoft.com/office/officeart/2005/8/layout/target3"/>
    <dgm:cxn modelId="{EC6FB11C-4B2B-4510-86AD-8BA99D77FE6F}" type="presParOf" srcId="{E9225763-FF85-419F-9492-F8EC1F29F45B}" destId="{6F07FB57-8888-46F9-B8A9-9D9B48CE241E}" srcOrd="6" destOrd="0" presId="urn:microsoft.com/office/officeart/2005/8/layout/target3"/>
    <dgm:cxn modelId="{41EBC8D6-0165-4EBC-BD91-95151DFB8A09}" type="presParOf" srcId="{E9225763-FF85-419F-9492-F8EC1F29F45B}" destId="{CA8D7D97-051D-40D6-989A-54332353F458}" srcOrd="7" destOrd="0" presId="urn:microsoft.com/office/officeart/2005/8/layout/target3"/>
    <dgm:cxn modelId="{D5BF1638-DD5E-4B46-879E-1B1860F8C5A3}" type="presParOf" srcId="{E9225763-FF85-419F-9492-F8EC1F29F45B}" destId="{D2E765DB-5913-4796-B4DF-21A24D023D9E}" srcOrd="8" destOrd="0" presId="urn:microsoft.com/office/officeart/2005/8/layout/target3"/>
    <dgm:cxn modelId="{47C9E33B-A4BF-4F23-98A9-32109D6B69D8}" type="presParOf" srcId="{E9225763-FF85-419F-9492-F8EC1F29F45B}" destId="{9C5DED86-CBA8-4B76-873B-E3FE9FE4DE6D}" srcOrd="9" destOrd="0" presId="urn:microsoft.com/office/officeart/2005/8/layout/target3"/>
    <dgm:cxn modelId="{7B5714A6-12DB-4A26-81C3-825A84E7ED43}" type="presParOf" srcId="{E9225763-FF85-419F-9492-F8EC1F29F45B}" destId="{118FF101-D796-4189-A5AF-C5557B5D0742}" srcOrd="10" destOrd="0" presId="urn:microsoft.com/office/officeart/2005/8/layout/target3"/>
    <dgm:cxn modelId="{03A73AD2-7507-42E0-9F99-FCC597053CED}" type="presParOf" srcId="{E9225763-FF85-419F-9492-F8EC1F29F45B}" destId="{BF49D7DC-A436-4B70-92C4-2F48BA45E3D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862CB-D6D8-45AE-826E-50DF2490B44A}">
      <dsp:nvSpPr>
        <dsp:cNvPr id="0" name=""/>
        <dsp:cNvSpPr/>
      </dsp:nvSpPr>
      <dsp:spPr>
        <a:xfrm>
          <a:off x="2460" y="497494"/>
          <a:ext cx="2151734" cy="21517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平行志愿</a:t>
          </a:r>
        </a:p>
      </dsp:txBody>
      <dsp:txXfrm>
        <a:off x="2460" y="497494"/>
        <a:ext cx="2151734" cy="2151734"/>
      </dsp:txXfrm>
    </dsp:sp>
    <dsp:sp modelId="{316EE107-551D-466F-A89B-3097AF9804E2}">
      <dsp:nvSpPr>
        <dsp:cNvPr id="0" name=""/>
        <dsp:cNvSpPr/>
      </dsp:nvSpPr>
      <dsp:spPr>
        <a:xfrm>
          <a:off x="1723847" y="497494"/>
          <a:ext cx="2151734" cy="21517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/>
            <a:t>填报流程</a:t>
          </a:r>
          <a:endParaRPr lang="zh-CN" altLang="en-US" sz="2800" kern="1200" dirty="0"/>
        </a:p>
      </dsp:txBody>
      <dsp:txXfrm>
        <a:off x="1723847" y="497494"/>
        <a:ext cx="2151734" cy="2151734"/>
      </dsp:txXfrm>
    </dsp:sp>
    <dsp:sp modelId="{825C8AF0-DA7D-4295-9CC7-ED454D9572BC}">
      <dsp:nvSpPr>
        <dsp:cNvPr id="0" name=""/>
        <dsp:cNvSpPr/>
      </dsp:nvSpPr>
      <dsp:spPr>
        <a:xfrm>
          <a:off x="3445235" y="497494"/>
          <a:ext cx="2151734" cy="21517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模拟填报</a:t>
          </a:r>
        </a:p>
      </dsp:txBody>
      <dsp:txXfrm>
        <a:off x="3445235" y="497494"/>
        <a:ext cx="2151734" cy="21517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AA6CA-962D-4E6A-8D54-64C4F0C93030}">
      <dsp:nvSpPr>
        <dsp:cNvPr id="0" name=""/>
        <dsp:cNvSpPr/>
      </dsp:nvSpPr>
      <dsp:spPr>
        <a:xfrm>
          <a:off x="2644" y="199819"/>
          <a:ext cx="1803325" cy="18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专业不服从</a:t>
          </a:r>
        </a:p>
      </dsp:txBody>
      <dsp:txXfrm>
        <a:off x="2644" y="199819"/>
        <a:ext cx="1803325" cy="1803325"/>
      </dsp:txXfrm>
    </dsp:sp>
    <dsp:sp modelId="{96FF2E74-E355-4AD5-83D6-7A35C43814A0}">
      <dsp:nvSpPr>
        <dsp:cNvPr id="0" name=""/>
        <dsp:cNvSpPr/>
      </dsp:nvSpPr>
      <dsp:spPr>
        <a:xfrm>
          <a:off x="1805970" y="199819"/>
          <a:ext cx="1803325" cy="18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/>
            <a:t>平行志愿</a:t>
          </a:r>
          <a:endParaRPr lang="zh-CN" altLang="en-US" sz="2400" kern="1200" dirty="0"/>
        </a:p>
      </dsp:txBody>
      <dsp:txXfrm>
        <a:off x="1805970" y="199819"/>
        <a:ext cx="1803325" cy="1803325"/>
      </dsp:txXfrm>
    </dsp:sp>
    <dsp:sp modelId="{4C15708E-BA3D-47C6-9EAE-25CC64B8B530}">
      <dsp:nvSpPr>
        <dsp:cNvPr id="0" name=""/>
        <dsp:cNvSpPr/>
      </dsp:nvSpPr>
      <dsp:spPr>
        <a:xfrm>
          <a:off x="3609295" y="199819"/>
          <a:ext cx="1803325" cy="18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专业要求</a:t>
          </a:r>
        </a:p>
      </dsp:txBody>
      <dsp:txXfrm>
        <a:off x="3609295" y="199819"/>
        <a:ext cx="1803325" cy="18033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60140-00D3-4BD0-8086-5A0400236385}">
      <dsp:nvSpPr>
        <dsp:cNvPr id="0" name=""/>
        <dsp:cNvSpPr/>
      </dsp:nvSpPr>
      <dsp:spPr>
        <a:xfrm>
          <a:off x="0" y="0"/>
          <a:ext cx="2178952" cy="21789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45C97-1045-4FA2-BA85-8CC0480EE8F4}">
      <dsp:nvSpPr>
        <dsp:cNvPr id="0" name=""/>
        <dsp:cNvSpPr/>
      </dsp:nvSpPr>
      <dsp:spPr>
        <a:xfrm>
          <a:off x="1089476" y="0"/>
          <a:ext cx="3836331" cy="21789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他人故事给你的感受？</a:t>
          </a:r>
        </a:p>
      </dsp:txBody>
      <dsp:txXfrm>
        <a:off x="1089476" y="0"/>
        <a:ext cx="3836331" cy="653687"/>
      </dsp:txXfrm>
    </dsp:sp>
    <dsp:sp modelId="{FB95CF48-616C-4784-9453-6C36AF4A9062}">
      <dsp:nvSpPr>
        <dsp:cNvPr id="0" name=""/>
        <dsp:cNvSpPr/>
      </dsp:nvSpPr>
      <dsp:spPr>
        <a:xfrm>
          <a:off x="381317" y="653687"/>
          <a:ext cx="1416317" cy="14163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7756-56BB-4AF0-8BB0-EAC84663EBF9}">
      <dsp:nvSpPr>
        <dsp:cNvPr id="0" name=""/>
        <dsp:cNvSpPr/>
      </dsp:nvSpPr>
      <dsp:spPr>
        <a:xfrm>
          <a:off x="1089476" y="653687"/>
          <a:ext cx="3836331" cy="1416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平行志愿是什么？</a:t>
          </a:r>
        </a:p>
      </dsp:txBody>
      <dsp:txXfrm>
        <a:off x="1089476" y="653687"/>
        <a:ext cx="3836331" cy="653684"/>
      </dsp:txXfrm>
    </dsp:sp>
    <dsp:sp modelId="{CA8D7D97-051D-40D6-989A-54332353F458}">
      <dsp:nvSpPr>
        <dsp:cNvPr id="0" name=""/>
        <dsp:cNvSpPr/>
      </dsp:nvSpPr>
      <dsp:spPr>
        <a:xfrm>
          <a:off x="762633" y="1307371"/>
          <a:ext cx="653684" cy="6536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765DB-5913-4796-B4DF-21A24D023D9E}">
      <dsp:nvSpPr>
        <dsp:cNvPr id="0" name=""/>
        <dsp:cNvSpPr/>
      </dsp:nvSpPr>
      <dsp:spPr>
        <a:xfrm>
          <a:off x="1089476" y="1307371"/>
          <a:ext cx="3836331" cy="653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你了解某些专业有单</a:t>
          </a:r>
          <a:r>
            <a:rPr lang="zh-CN" altLang="en-US" sz="2000" kern="1200" dirty="0" smtClean="0"/>
            <a:t>科成绩限</a:t>
          </a:r>
          <a:r>
            <a:rPr lang="zh-CN" altLang="en-US" sz="2000" kern="1200" dirty="0"/>
            <a:t>制吗？</a:t>
          </a:r>
        </a:p>
      </dsp:txBody>
      <dsp:txXfrm>
        <a:off x="1089476" y="1307371"/>
        <a:ext cx="3836331" cy="653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2019/10/21 Monday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03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2019/10/21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60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6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  <p:controls>
      <p:control spid="4149" name="Object" r:id="rId2" imgW="2106360" imgH="620280"/>
    </p:controls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2019/10/21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87130" y="1014730"/>
            <a:ext cx="3193415" cy="1818005"/>
            <a:chOff x="12808" y="848"/>
            <a:chExt cx="5253" cy="3344"/>
          </a:xfrm>
        </p:grpSpPr>
        <p:sp>
          <p:nvSpPr>
            <p:cNvPr id="3" name="PA_椭圆 9"/>
            <p:cNvSpPr/>
            <p:nvPr/>
          </p:nvSpPr>
          <p:spPr>
            <a:xfrm>
              <a:off x="12808" y="3864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4875" y="2310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061" y="848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505" y="3450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389" y="142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665" y="2569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213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5" cstate="print"/>
            <a:srcRect l="6030" r="19232"/>
            <a:stretch>
              <a:fillRect/>
            </a:stretch>
          </p:blipFill>
          <p:spPr>
            <a:xfrm>
              <a:off x="16119" y="848"/>
              <a:ext cx="1943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70" y="31115"/>
            <a:ext cx="11962765" cy="93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33805" y="1534160"/>
            <a:ext cx="822706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349375" y="1395730"/>
            <a:ext cx="8201660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02192" y="1597025"/>
            <a:ext cx="672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高考志愿填报攻略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40011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《生涯规划指导》高中三年级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F3EAAFC-3856-4E6E-8279-7E65AE9C3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600" y="3472815"/>
            <a:ext cx="7111365" cy="31274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26F23280-1239-4F2B-B899-8CD36AA330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7EEAA3D-E247-476E-BABE-758FEBFDDD1A}"/>
              </a:ext>
            </a:extLst>
          </p:cNvPr>
          <p:cNvSpPr txBox="1"/>
          <p:nvPr/>
        </p:nvSpPr>
        <p:spPr>
          <a:xfrm>
            <a:off x="349249" y="684530"/>
            <a:ext cx="110078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志愿填报小常识：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en-US" altLang="zh-CN" sz="2400" dirty="0" smtClean="0">
                <a:solidFill>
                  <a:srgbClr val="FF0000"/>
                </a:solidFill>
              </a:rPr>
              <a:t>. </a:t>
            </a:r>
            <a:r>
              <a:rPr lang="zh-CN" altLang="en-US" sz="2400" dirty="0" smtClean="0">
                <a:solidFill>
                  <a:srgbClr val="FF0000"/>
                </a:solidFill>
              </a:rPr>
              <a:t>平</a:t>
            </a:r>
            <a:r>
              <a:rPr lang="zh-CN" altLang="en-US" sz="2400" dirty="0">
                <a:solidFill>
                  <a:srgbClr val="FF0000"/>
                </a:solidFill>
              </a:rPr>
              <a:t>行志愿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志愿并列、分数优先、遵循志愿、一次投档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</a:rPr>
              <a:t>. </a:t>
            </a:r>
            <a:r>
              <a:rPr lang="zh-CN" altLang="en-US" sz="2400" dirty="0" smtClean="0">
                <a:solidFill>
                  <a:srgbClr val="FF0000"/>
                </a:solidFill>
              </a:rPr>
              <a:t>专</a:t>
            </a:r>
            <a:r>
              <a:rPr lang="zh-CN" altLang="en-US" sz="2400" dirty="0">
                <a:solidFill>
                  <a:srgbClr val="FF0000"/>
                </a:solidFill>
              </a:rPr>
              <a:t>业服</a:t>
            </a:r>
            <a:r>
              <a:rPr lang="zh-CN" altLang="en-US" sz="2400" dirty="0" smtClean="0">
                <a:solidFill>
                  <a:srgbClr val="FF0000"/>
                </a:solidFill>
              </a:rPr>
              <a:t>从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专业服从调剂</a:t>
            </a:r>
            <a:r>
              <a:rPr lang="zh-CN" altLang="en-US" sz="2400" dirty="0" smtClean="0"/>
              <a:t>是</a:t>
            </a:r>
            <a:r>
              <a:rPr lang="zh-CN" altLang="en-US" sz="2400" dirty="0" smtClean="0"/>
              <a:t>指</a:t>
            </a:r>
            <a:r>
              <a:rPr lang="zh-CN" altLang="en-US" sz="2400" dirty="0" smtClean="0"/>
              <a:t>考生</a:t>
            </a:r>
            <a:r>
              <a:rPr lang="zh-CN" altLang="en-US" sz="2400" dirty="0" smtClean="0"/>
              <a:t>填</a:t>
            </a:r>
            <a:r>
              <a:rPr lang="zh-CN" altLang="en-US" sz="2400" dirty="0" smtClean="0"/>
              <a:t>报的</a:t>
            </a:r>
            <a:r>
              <a:rPr lang="zh-CN" altLang="en-US" sz="2400" dirty="0" smtClean="0"/>
              <a:t>所</a:t>
            </a:r>
            <a:r>
              <a:rPr lang="zh-CN" altLang="en-US" sz="2400" dirty="0"/>
              <a:t>有专业志愿都无法满足时，是否同意接受学校安排到其他专业，如果不服从，考生就会被“退档处理</a:t>
            </a:r>
            <a:r>
              <a:rPr lang="zh-CN" altLang="en-US" sz="2400" dirty="0" smtClean="0"/>
              <a:t>”，从而失</a:t>
            </a:r>
            <a:r>
              <a:rPr lang="zh-CN" altLang="en-US" sz="2400" dirty="0"/>
              <a:t>去此轮录取机会。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en-US" altLang="zh-CN" sz="2400" dirty="0" smtClean="0">
                <a:solidFill>
                  <a:srgbClr val="FF0000"/>
                </a:solidFill>
              </a:rPr>
              <a:t>. </a:t>
            </a:r>
            <a:r>
              <a:rPr lang="zh-CN" altLang="en-US" sz="2400" dirty="0" smtClean="0">
                <a:solidFill>
                  <a:srgbClr val="FF0000"/>
                </a:solidFill>
              </a:rPr>
              <a:t>分</a:t>
            </a:r>
            <a:r>
              <a:rPr lang="zh-CN" altLang="en-US" sz="2400" dirty="0">
                <a:solidFill>
                  <a:srgbClr val="FF0000"/>
                </a:solidFill>
              </a:rPr>
              <a:t>数线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录取控制分数线、投档分数线、录取分数线</a:t>
            </a:r>
          </a:p>
        </p:txBody>
      </p:sp>
    </p:spTree>
    <p:extLst>
      <p:ext uri="{BB962C8B-B14F-4D97-AF65-F5344CB8AC3E}">
        <p14:creationId xmlns:p14="http://schemas.microsoft.com/office/powerpoint/2010/main" xmlns="" val="36555369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9250" y="684530"/>
            <a:ext cx="10145249" cy="309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    了解了高考志愿填报的信息、流程、常识与策略后，我们之前遇到的疑问与困惑都解决了吗？如果还有没有解决的问题，请与你的老师、同学探讨，或是将最需要解决的困惑写下来，制定行动方案。</a:t>
            </a:r>
          </a:p>
        </p:txBody>
      </p:sp>
    </p:spTree>
    <p:extLst>
      <p:ext uri="{BB962C8B-B14F-4D97-AF65-F5344CB8AC3E}">
        <p14:creationId xmlns:p14="http://schemas.microsoft.com/office/powerpoint/2010/main" xmlns="" val="26956202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3668" y="920922"/>
            <a:ext cx="8742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    </a:t>
            </a:r>
            <a:r>
              <a:rPr lang="zh-CN" altLang="en-US" sz="2400" dirty="0"/>
              <a:t>请上网查询你感兴趣的大学近年的分数线，假设你即将填报高考志愿，结合自己的实际情况，写出你</a:t>
            </a:r>
            <a:r>
              <a:rPr lang="zh-CN" altLang="en-US" sz="2400" dirty="0" smtClean="0"/>
              <a:t>的</a:t>
            </a:r>
            <a:r>
              <a:rPr lang="zh-CN" altLang="en-US" sz="2400" dirty="0"/>
              <a:t>四</a:t>
            </a:r>
            <a:r>
              <a:rPr lang="zh-CN" altLang="en-US" sz="2400" dirty="0" smtClean="0"/>
              <a:t>个</a:t>
            </a:r>
            <a:r>
              <a:rPr lang="zh-CN" altLang="en-US" sz="2400" dirty="0"/>
              <a:t>平行志愿，并说</a:t>
            </a:r>
            <a:r>
              <a:rPr lang="zh-CN" altLang="en-US" sz="2400" dirty="0" smtClean="0"/>
              <a:t>明原</a:t>
            </a:r>
            <a:r>
              <a:rPr lang="zh-CN" altLang="en-US" sz="2400" dirty="0"/>
              <a:t>因。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xmlns="" id="{CC027A19-C517-490A-801C-1DB45B6BA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4365532"/>
              </p:ext>
            </p:extLst>
          </p:nvPr>
        </p:nvGraphicFramePr>
        <p:xfrm>
          <a:off x="1273999" y="3071575"/>
          <a:ext cx="8092661" cy="26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754">
                  <a:extLst>
                    <a:ext uri="{9D8B030D-6E8A-4147-A177-3AD203B41FA5}">
                      <a16:colId xmlns:a16="http://schemas.microsoft.com/office/drawing/2014/main" xmlns="" val="4247367592"/>
                    </a:ext>
                  </a:extLst>
                </a:gridCol>
                <a:gridCol w="3829353">
                  <a:extLst>
                    <a:ext uri="{9D8B030D-6E8A-4147-A177-3AD203B41FA5}">
                      <a16:colId xmlns:a16="http://schemas.microsoft.com/office/drawing/2014/main" xmlns="" val="4230034545"/>
                    </a:ext>
                  </a:extLst>
                </a:gridCol>
                <a:gridCol w="2697554">
                  <a:extLst>
                    <a:ext uri="{9D8B030D-6E8A-4147-A177-3AD203B41FA5}">
                      <a16:colId xmlns:a16="http://schemas.microsoft.com/office/drawing/2014/main" xmlns="" val="30805931"/>
                    </a:ext>
                  </a:extLst>
                </a:gridCol>
              </a:tblGrid>
              <a:tr h="523976">
                <a:tc>
                  <a:txBody>
                    <a:bodyPr/>
                    <a:lstStyle/>
                    <a:p>
                      <a:r>
                        <a:rPr lang="zh-CN" altLang="en-US" dirty="0"/>
                        <a:t>志愿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学校名称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原因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8420291"/>
                  </a:ext>
                </a:extLst>
              </a:tr>
              <a:tr h="523976">
                <a:tc>
                  <a:txBody>
                    <a:bodyPr/>
                    <a:lstStyle/>
                    <a:p>
                      <a:r>
                        <a:rPr lang="zh-CN" altLang="en-US" dirty="0"/>
                        <a:t>第一志愿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1520355"/>
                  </a:ext>
                </a:extLst>
              </a:tr>
              <a:tr h="523976">
                <a:tc>
                  <a:txBody>
                    <a:bodyPr/>
                    <a:lstStyle/>
                    <a:p>
                      <a:r>
                        <a:rPr lang="zh-CN" altLang="en-US" dirty="0"/>
                        <a:t>第二志愿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871467"/>
                  </a:ext>
                </a:extLst>
              </a:tr>
              <a:tr h="523976">
                <a:tc>
                  <a:txBody>
                    <a:bodyPr/>
                    <a:lstStyle/>
                    <a:p>
                      <a:r>
                        <a:rPr lang="zh-CN" altLang="en-US" dirty="0"/>
                        <a:t>第三志愿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309528"/>
                  </a:ext>
                </a:extLst>
              </a:tr>
              <a:tr h="523976">
                <a:tc>
                  <a:txBody>
                    <a:bodyPr/>
                    <a:lstStyle/>
                    <a:p>
                      <a:r>
                        <a:rPr lang="zh-CN" altLang="en-US" dirty="0"/>
                        <a:t>第四志愿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26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838963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xmlns="" val="3239776094"/>
              </p:ext>
            </p:extLst>
          </p:nvPr>
        </p:nvGraphicFramePr>
        <p:xfrm>
          <a:off x="2457076" y="1892151"/>
          <a:ext cx="5599430" cy="31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1"/>
          <p:cNvSpPr>
            <a:spLocks noGrp="1"/>
          </p:cNvSpPr>
          <p:nvPr/>
        </p:nvSpPr>
        <p:spPr>
          <a:xfrm>
            <a:off x="3542665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9981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92B292B-C64C-4CC3-A901-8EA1AD66C7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889" y="3619451"/>
            <a:ext cx="3839111" cy="283884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1177289" y="2457450"/>
            <a:ext cx="5270403" cy="426427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1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志</a:t>
            </a:r>
            <a:r>
              <a:rPr lang="zh-CN" altLang="en-US" sz="2400" b="0" noProof="1">
                <a:solidFill>
                  <a:schemeClr val="tx1"/>
                </a:solidFill>
              </a:rPr>
              <a:t>愿填报在高考中的作用有哪些？</a:t>
            </a:r>
            <a:endParaRPr lang="zh-CN" altLang="zh-CN" sz="2400" b="0" noProof="1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177289" y="3117532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2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高</a:t>
            </a:r>
            <a:r>
              <a:rPr lang="zh-CN" altLang="en-US" sz="2400" b="0" noProof="1">
                <a:solidFill>
                  <a:schemeClr val="tx1"/>
                </a:solidFill>
              </a:rPr>
              <a:t>考志愿填报应了解的基本常识与流程、策略有哪些？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177289" y="3662654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3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如</a:t>
            </a:r>
            <a:r>
              <a:rPr lang="zh-CN" altLang="en-US" sz="2400" b="0" noProof="1">
                <a:solidFill>
                  <a:schemeClr val="tx1"/>
                </a:solidFill>
              </a:rPr>
              <a:t>何规避填报志愿的常见误区？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DAB9D35-ADA5-4ABA-AE9C-6C7477635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824" y="3974121"/>
            <a:ext cx="3667637" cy="239110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693757" y="921243"/>
            <a:ext cx="4311203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 noProof="1">
                <a:solidFill>
                  <a:schemeClr val="tx1"/>
                </a:solidFill>
              </a:rPr>
              <a:t>志愿 填报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xmlns="" val="1877186021"/>
              </p:ext>
            </p:extLst>
          </p:nvPr>
        </p:nvGraphicFramePr>
        <p:xfrm>
          <a:off x="3317240" y="1657738"/>
          <a:ext cx="5415266" cy="220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图示 17"/>
          <p:cNvGraphicFramePr/>
          <p:nvPr>
            <p:extLst>
              <p:ext uri="{D42A27DB-BD31-4B8C-83A1-F6EECF244321}">
                <p14:modId xmlns:p14="http://schemas.microsoft.com/office/powerpoint/2010/main" xmlns="" val="1548845060"/>
              </p:ext>
            </p:extLst>
          </p:nvPr>
        </p:nvGraphicFramePr>
        <p:xfrm>
          <a:off x="3561969" y="3974262"/>
          <a:ext cx="4925807" cy="21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28CB68-D7BC-49A3-8090-44CFE14708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51149"/>
            <a:ext cx="2907802" cy="3763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1714" y="1805747"/>
            <a:ext cx="5639201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latin typeface="+mn-ea"/>
              </a:rPr>
              <a:t>以某省</a:t>
            </a:r>
            <a:r>
              <a:rPr lang="en-US" altLang="zh-CN" sz="2400" dirty="0">
                <a:latin typeface="+mn-ea"/>
              </a:rPr>
              <a:t>2019</a:t>
            </a:r>
            <a:r>
              <a:rPr lang="zh-CN" altLang="en-US" sz="2400" dirty="0">
                <a:latin typeface="+mn-ea"/>
              </a:rPr>
              <a:t>年普通高校招生志愿草表的简化版为例，体验高考志愿填报流程</a:t>
            </a:r>
            <a:endParaRPr lang="en-US" altLang="zh-CN" sz="24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4" y="904203"/>
            <a:ext cx="654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模</a:t>
            </a:r>
            <a:r>
              <a:rPr lang="zh-CN" altLang="en-US" sz="3200" dirty="0">
                <a:solidFill>
                  <a:srgbClr val="FF0000"/>
                </a:solidFill>
              </a:rPr>
              <a:t>拟高考志愿填报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0A1B593-04D5-486C-85F6-D0B7AFF40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916" y="787791"/>
            <a:ext cx="6321084" cy="56979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2FEE7EF-4663-47FF-AB71-E8B407C8698D}"/>
              </a:ext>
            </a:extLst>
          </p:cNvPr>
          <p:cNvSpPr txBox="1"/>
          <p:nvPr/>
        </p:nvSpPr>
        <p:spPr>
          <a:xfrm>
            <a:off x="2006992" y="2169370"/>
            <a:ext cx="79663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分享与交流：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、填完表，你的感觉如何？</a:t>
            </a:r>
            <a:endParaRPr lang="en-US" altLang="zh-CN" sz="28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、你存在哪些疑问和困惑？请记录下来。</a:t>
            </a:r>
          </a:p>
        </p:txBody>
      </p:sp>
    </p:spTree>
    <p:extLst>
      <p:ext uri="{BB962C8B-B14F-4D97-AF65-F5344CB8AC3E}">
        <p14:creationId xmlns:p14="http://schemas.microsoft.com/office/powerpoint/2010/main" xmlns="" val="9853063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CD0E64C-9648-477C-9E5F-B2A43A3B84A0}"/>
              </a:ext>
            </a:extLst>
          </p:cNvPr>
          <p:cNvSpPr txBox="1"/>
          <p:nvPr/>
        </p:nvSpPr>
        <p:spPr>
          <a:xfrm>
            <a:off x="636103" y="1762538"/>
            <a:ext cx="10230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      高考志愿填报对高考录取结果起到了关键性的作用，它不仅关系着你</a:t>
            </a:r>
            <a:r>
              <a:rPr lang="zh-CN" altLang="en-US" sz="2400" dirty="0" smtClean="0"/>
              <a:t>们</a:t>
            </a:r>
            <a:r>
              <a:rPr lang="zh-CN" altLang="en-US" sz="2400" dirty="0" smtClean="0"/>
              <a:t>三</a:t>
            </a:r>
            <a:r>
              <a:rPr lang="zh-CN" altLang="en-US" sz="2400" dirty="0" smtClean="0"/>
              <a:t>年</a:t>
            </a:r>
            <a:r>
              <a:rPr lang="zh-CN" altLang="en-US" sz="2400" dirty="0"/>
              <a:t>学习的结果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四</a:t>
            </a:r>
            <a:r>
              <a:rPr lang="zh-CN" altLang="en-US" sz="2400" dirty="0" smtClean="0"/>
              <a:t>年</a:t>
            </a:r>
            <a:r>
              <a:rPr lang="zh-CN" altLang="en-US" sz="2400" dirty="0"/>
              <a:t>的大学经历，更与你们未来的人生发展有着重要的关系。有一句话形容高考志愿填报的重要性，“三分成绩，七分志愿”。所以，志愿填报是很重要的。如何填报志愿才能充分发挥所考分数的价值，我们应当充分了解志愿填报的规则，掌握一定的技巧。</a:t>
            </a:r>
          </a:p>
        </p:txBody>
      </p:sp>
    </p:spTree>
    <p:extLst>
      <p:ext uri="{BB962C8B-B14F-4D97-AF65-F5344CB8AC3E}">
        <p14:creationId xmlns:p14="http://schemas.microsoft.com/office/powerpoint/2010/main" xmlns="" val="4159844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BC07C2E-503A-45D4-8086-2FAC2D1D6AA3}"/>
              </a:ext>
            </a:extLst>
          </p:cNvPr>
          <p:cNvSpPr txBox="1"/>
          <p:nvPr/>
        </p:nvSpPr>
        <p:spPr>
          <a:xfrm>
            <a:off x="1007165" y="1086678"/>
            <a:ext cx="82693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志愿填报流程与策略：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1. </a:t>
            </a:r>
            <a:r>
              <a:rPr lang="zh-CN" altLang="en-US" sz="2400" dirty="0" smtClean="0"/>
              <a:t>熟</a:t>
            </a:r>
            <a:r>
              <a:rPr lang="zh-CN" altLang="en-US" sz="2400" dirty="0"/>
              <a:t>悉志愿填报政策，做到心中有数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全</a:t>
            </a:r>
            <a:r>
              <a:rPr lang="zh-CN" altLang="en-US" sz="2400" dirty="0"/>
              <a:t>面深刻认识自我，做到内心有底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收</a:t>
            </a:r>
            <a:r>
              <a:rPr lang="zh-CN" altLang="en-US" sz="2400" dirty="0"/>
              <a:t>集志愿填报信息，做到有的放矢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4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主</a:t>
            </a:r>
            <a:r>
              <a:rPr lang="zh-CN" altLang="en-US" sz="2400" dirty="0"/>
              <a:t>动获取家人支持，做好平衡决策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5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认</a:t>
            </a:r>
            <a:r>
              <a:rPr lang="zh-CN" altLang="en-US" sz="2400" dirty="0"/>
              <a:t>真完成模拟填报，做好志愿审核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6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郑</a:t>
            </a:r>
            <a:r>
              <a:rPr lang="zh-CN" altLang="en-US" sz="2400" dirty="0"/>
              <a:t>重做出正式填报，反复确认签名</a:t>
            </a:r>
          </a:p>
        </p:txBody>
      </p:sp>
    </p:spTree>
    <p:extLst>
      <p:ext uri="{BB962C8B-B14F-4D97-AF65-F5344CB8AC3E}">
        <p14:creationId xmlns:p14="http://schemas.microsoft.com/office/powerpoint/2010/main" xmlns="" val="2157452454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879</Words>
  <Application>Microsoft Office PowerPoint</Application>
  <PresentationFormat>自定义</PresentationFormat>
  <Paragraphs>70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206</cp:revision>
  <dcterms:created xsi:type="dcterms:W3CDTF">2019-04-03T03:43:00Z</dcterms:created>
  <dcterms:modified xsi:type="dcterms:W3CDTF">2019-10-21T10:06:06Z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