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diagrams/layout3.xml" ContentType="application/vnd.openxmlformats-officedocument.drawingml.diagramLayout+xml"/>
  <Override PartName="/ppt/tags/tag34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data2.xml" ContentType="application/vnd.openxmlformats-officedocument.drawingml.diagramData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activeX/activeX1.xml" ContentType="application/vnd.ms-office.activeX+xml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diagrams/layout2.xml" ContentType="application/vnd.openxmlformats-officedocument.drawingml.diagramLayout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diagrams/data3.xml" ContentType="application/vnd.openxmlformats-officedocument.drawingml.diagramData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1063" r:id="rId3"/>
    <p:sldId id="1065" r:id="rId4"/>
    <p:sldId id="1064" r:id="rId5"/>
    <p:sldId id="1066" r:id="rId6"/>
    <p:sldId id="1067" r:id="rId7"/>
    <p:sldId id="1070" r:id="rId8"/>
    <p:sldId id="1073" r:id="rId9"/>
    <p:sldId id="1079" r:id="rId10"/>
    <p:sldId id="1080" r:id="rId11"/>
    <p:sldId id="1074" r:id="rId12"/>
    <p:sldId id="1075" r:id="rId13"/>
    <p:sldId id="1082" r:id="rId14"/>
    <p:sldId id="1077" r:id="rId15"/>
    <p:sldId id="1081" r:id="rId16"/>
    <p:sldId id="1078" r:id="rId17"/>
    <p:sldId id="667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" initials="M" lastIdx="0" clrIdx="0"/>
  <p:cmAuthor id="1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58D"/>
    <a:srgbClr val="FAC2C6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02" y="-330"/>
      </p:cViewPr>
      <p:guideLst>
        <p:guide orient="horz" pos="2183"/>
        <p:guide pos="39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5080"/>
  <ax:ocxPr ax:name="_cy" ax:value="5080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0C4A6-31F0-462D-B078-69749E492BAE}" type="doc">
      <dgm:prSet loTypeId="urn:microsoft.com/office/officeart/2005/8/layout/venn3#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0003A3F3-46CE-4A39-889B-A9671519A6AD}">
      <dgm:prSet custT="1"/>
      <dgm:spPr/>
      <dgm:t>
        <a:bodyPr/>
        <a:lstStyle/>
        <a:p>
          <a:pPr rtl="0"/>
          <a:r>
            <a:rPr lang="zh-CN" altLang="en-US" sz="2800" dirty="0"/>
            <a:t>抗逆力</a:t>
          </a:r>
        </a:p>
      </dgm:t>
    </dgm:pt>
    <dgm:pt modelId="{DB8DD68B-F7DE-4621-B0FA-78FAAE647B00}" type="parTrans" cxnId="{B9AECEB1-086F-426D-9326-FA1AC13BFD03}">
      <dgm:prSet/>
      <dgm:spPr/>
      <dgm:t>
        <a:bodyPr/>
        <a:lstStyle/>
        <a:p>
          <a:endParaRPr lang="zh-CN" altLang="en-US" sz="2800"/>
        </a:p>
      </dgm:t>
    </dgm:pt>
    <dgm:pt modelId="{21076AAC-9881-4A2D-95F8-773797BCC270}" type="sibTrans" cxnId="{B9AECEB1-086F-426D-9326-FA1AC13BFD03}">
      <dgm:prSet/>
      <dgm:spPr/>
      <dgm:t>
        <a:bodyPr/>
        <a:lstStyle/>
        <a:p>
          <a:endParaRPr lang="zh-CN" altLang="en-US" sz="2800"/>
        </a:p>
      </dgm:t>
    </dgm:pt>
    <dgm:pt modelId="{5BFF6280-D6E3-40DD-8458-D70EC4B61DFA}">
      <dgm:prSet custT="1"/>
      <dgm:spPr/>
      <dgm:t>
        <a:bodyPr/>
        <a:lstStyle/>
        <a:p>
          <a:pPr rtl="0"/>
          <a:r>
            <a:rPr lang="zh-CN" altLang="en-US" sz="2800" dirty="0"/>
            <a:t>不如意的积极意义</a:t>
          </a:r>
        </a:p>
      </dgm:t>
    </dgm:pt>
    <dgm:pt modelId="{FD0864F7-26F1-4893-AFB5-0C116796A825}" type="parTrans" cxnId="{6A859BB1-E24A-4172-B097-8847055EC2E7}">
      <dgm:prSet/>
      <dgm:spPr/>
      <dgm:t>
        <a:bodyPr/>
        <a:lstStyle/>
        <a:p>
          <a:endParaRPr lang="zh-CN" altLang="en-US" sz="2800"/>
        </a:p>
      </dgm:t>
    </dgm:pt>
    <dgm:pt modelId="{7496ACB6-D41B-4FD7-A2E6-D42565A59E5C}" type="sibTrans" cxnId="{6A859BB1-E24A-4172-B097-8847055EC2E7}">
      <dgm:prSet/>
      <dgm:spPr/>
      <dgm:t>
        <a:bodyPr/>
        <a:lstStyle/>
        <a:p>
          <a:endParaRPr lang="zh-CN" altLang="en-US" sz="2800"/>
        </a:p>
      </dgm:t>
    </dgm:pt>
    <dgm:pt modelId="{C0E7FF11-0AFA-4643-98EB-D05A4CC6D185}" type="pres">
      <dgm:prSet presAssocID="{6170C4A6-31F0-462D-B078-69749E492B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74862CB-D6D8-45AE-826E-50DF2490B44A}" type="pres">
      <dgm:prSet presAssocID="{0003A3F3-46CE-4A39-889B-A9671519A6AD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81F767-FBC8-4FD5-A0D8-994A7B138542}" type="pres">
      <dgm:prSet presAssocID="{21076AAC-9881-4A2D-95F8-773797BCC270}" presName="space" presStyleCnt="0"/>
      <dgm:spPr/>
    </dgm:pt>
    <dgm:pt modelId="{316EE107-551D-466F-A89B-3097AF9804E2}" type="pres">
      <dgm:prSet presAssocID="{5BFF6280-D6E3-40DD-8458-D70EC4B61DFA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C8CD9CD-DF28-4C8E-A322-D3FB7732BA10}" type="presOf" srcId="{5BFF6280-D6E3-40DD-8458-D70EC4B61DFA}" destId="{316EE107-551D-466F-A89B-3097AF9804E2}" srcOrd="0" destOrd="0" presId="urn:microsoft.com/office/officeart/2005/8/layout/venn3#1"/>
    <dgm:cxn modelId="{7DF65365-3531-4FA0-84B0-78510D398943}" type="presOf" srcId="{0003A3F3-46CE-4A39-889B-A9671519A6AD}" destId="{B74862CB-D6D8-45AE-826E-50DF2490B44A}" srcOrd="0" destOrd="0" presId="urn:microsoft.com/office/officeart/2005/8/layout/venn3#1"/>
    <dgm:cxn modelId="{6A859BB1-E24A-4172-B097-8847055EC2E7}" srcId="{6170C4A6-31F0-462D-B078-69749E492BAE}" destId="{5BFF6280-D6E3-40DD-8458-D70EC4B61DFA}" srcOrd="1" destOrd="0" parTransId="{FD0864F7-26F1-4893-AFB5-0C116796A825}" sibTransId="{7496ACB6-D41B-4FD7-A2E6-D42565A59E5C}"/>
    <dgm:cxn modelId="{B9AECEB1-086F-426D-9326-FA1AC13BFD03}" srcId="{6170C4A6-31F0-462D-B078-69749E492BAE}" destId="{0003A3F3-46CE-4A39-889B-A9671519A6AD}" srcOrd="0" destOrd="0" parTransId="{DB8DD68B-F7DE-4621-B0FA-78FAAE647B00}" sibTransId="{21076AAC-9881-4A2D-95F8-773797BCC270}"/>
    <dgm:cxn modelId="{1D5EE99B-F74D-4356-AEFC-3F763F7EA284}" type="presOf" srcId="{6170C4A6-31F0-462D-B078-69749E492BAE}" destId="{C0E7FF11-0AFA-4643-98EB-D05A4CC6D185}" srcOrd="0" destOrd="0" presId="urn:microsoft.com/office/officeart/2005/8/layout/venn3#1"/>
    <dgm:cxn modelId="{3D3133D5-240A-4F93-807F-CF0E7F69F71E}" type="presParOf" srcId="{C0E7FF11-0AFA-4643-98EB-D05A4CC6D185}" destId="{B74862CB-D6D8-45AE-826E-50DF2490B44A}" srcOrd="0" destOrd="0" presId="urn:microsoft.com/office/officeart/2005/8/layout/venn3#1"/>
    <dgm:cxn modelId="{82D658EE-851F-41BA-9DDB-033DEA3D8096}" type="presParOf" srcId="{C0E7FF11-0AFA-4643-98EB-D05A4CC6D185}" destId="{8B81F767-FBC8-4FD5-A0D8-994A7B138542}" srcOrd="1" destOrd="0" presId="urn:microsoft.com/office/officeart/2005/8/layout/venn3#1"/>
    <dgm:cxn modelId="{572A4AF9-47C2-4146-B949-61FB6D64D772}" type="presParOf" srcId="{C0E7FF11-0AFA-4643-98EB-D05A4CC6D185}" destId="{316EE107-551D-466F-A89B-3097AF9804E2}" srcOrd="2" destOrd="0" presId="urn:microsoft.com/office/officeart/2005/8/layout/venn3#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2A3734-75A4-4CBB-B27B-0CB71560D9F8}" type="doc">
      <dgm:prSet loTypeId="urn:microsoft.com/office/officeart/2009/3/layout/SubStepProcess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24035A08-F0A9-422E-8E95-798EFB3B71AD}">
      <dgm:prSet custT="1"/>
      <dgm:spPr/>
      <dgm:t>
        <a:bodyPr/>
        <a:lstStyle/>
        <a:p>
          <a:pPr rtl="0"/>
          <a:r>
            <a:rPr lang="zh-CN" altLang="en-US" sz="2400" dirty="0"/>
            <a:t>高中、大学、工作</a:t>
          </a:r>
        </a:p>
      </dgm:t>
    </dgm:pt>
    <dgm:pt modelId="{1F945B44-3B77-4B28-8287-FA6482B41B67}" type="parTrans" cxnId="{87C07732-6063-4C2F-B485-7CBBAEE8A6E2}">
      <dgm:prSet/>
      <dgm:spPr/>
      <dgm:t>
        <a:bodyPr/>
        <a:lstStyle/>
        <a:p>
          <a:endParaRPr lang="zh-CN" altLang="en-US" sz="2400"/>
        </a:p>
      </dgm:t>
    </dgm:pt>
    <dgm:pt modelId="{59AE837B-0928-4B34-A1C2-72DFB74E3855}" type="sibTrans" cxnId="{87C07732-6063-4C2F-B485-7CBBAEE8A6E2}">
      <dgm:prSet/>
      <dgm:spPr/>
      <dgm:t>
        <a:bodyPr/>
        <a:lstStyle/>
        <a:p>
          <a:endParaRPr lang="zh-CN" altLang="en-US" sz="2400"/>
        </a:p>
      </dgm:t>
    </dgm:pt>
    <dgm:pt modelId="{87697D63-0BC1-446F-A0EF-65E3B2A06DD5}">
      <dgm:prSet custT="1"/>
      <dgm:spPr/>
      <dgm:t>
        <a:bodyPr/>
        <a:lstStyle/>
        <a:p>
          <a:pPr rtl="0"/>
          <a:r>
            <a:rPr lang="zh-CN" altLang="en-US" sz="2400" b="1" dirty="0"/>
            <a:t>挑战、不如意</a:t>
          </a:r>
          <a:endParaRPr lang="zh-CN" altLang="en-US" sz="2400" dirty="0"/>
        </a:p>
      </dgm:t>
    </dgm:pt>
    <dgm:pt modelId="{B887136F-64B5-4A9E-AE07-A15967A8AB52}" type="parTrans" cxnId="{F56DEBA3-ED2D-42CA-B527-4FE5DDC75CF4}">
      <dgm:prSet/>
      <dgm:spPr/>
      <dgm:t>
        <a:bodyPr/>
        <a:lstStyle/>
        <a:p>
          <a:endParaRPr lang="zh-CN" altLang="en-US" sz="2400"/>
        </a:p>
      </dgm:t>
    </dgm:pt>
    <dgm:pt modelId="{0338EA80-24F6-4279-BA60-A10EB0F21AEE}" type="sibTrans" cxnId="{F56DEBA3-ED2D-42CA-B527-4FE5DDC75CF4}">
      <dgm:prSet/>
      <dgm:spPr/>
      <dgm:t>
        <a:bodyPr/>
        <a:lstStyle/>
        <a:p>
          <a:endParaRPr lang="zh-CN" altLang="en-US" sz="2400"/>
        </a:p>
      </dgm:t>
    </dgm:pt>
    <dgm:pt modelId="{C95EAEFE-5F2E-4897-8CD9-377476C427EF}">
      <dgm:prSet custT="1"/>
      <dgm:spPr/>
      <dgm:t>
        <a:bodyPr/>
        <a:lstStyle/>
        <a:p>
          <a:pPr rtl="0"/>
          <a:r>
            <a:rPr lang="zh-CN" altLang="en-US" sz="2400" b="1" dirty="0"/>
            <a:t>成长、蜕变</a:t>
          </a:r>
          <a:endParaRPr lang="zh-CN" altLang="en-US" sz="2400" dirty="0"/>
        </a:p>
      </dgm:t>
    </dgm:pt>
    <dgm:pt modelId="{F92F1783-8EFD-4CA1-8FDD-D054418E18D7}" type="parTrans" cxnId="{F4425AC3-9537-47B0-A677-B9B24C8A2E50}">
      <dgm:prSet/>
      <dgm:spPr/>
      <dgm:t>
        <a:bodyPr/>
        <a:lstStyle/>
        <a:p>
          <a:endParaRPr lang="zh-CN" altLang="en-US" sz="2400"/>
        </a:p>
      </dgm:t>
    </dgm:pt>
    <dgm:pt modelId="{B1489464-50EA-4FED-9DA1-00DAFC604EBF}" type="sibTrans" cxnId="{F4425AC3-9537-47B0-A677-B9B24C8A2E50}">
      <dgm:prSet/>
      <dgm:spPr/>
      <dgm:t>
        <a:bodyPr/>
        <a:lstStyle/>
        <a:p>
          <a:endParaRPr lang="zh-CN" altLang="en-US" sz="2400"/>
        </a:p>
      </dgm:t>
    </dgm:pt>
    <dgm:pt modelId="{BEF3526C-FE1C-44E2-AC82-730ED139B8BD}" type="pres">
      <dgm:prSet presAssocID="{082A3734-75A4-4CBB-B27B-0CB71560D9F8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zh-CN" altLang="en-US"/>
        </a:p>
      </dgm:t>
    </dgm:pt>
    <dgm:pt modelId="{9B7AA6CA-962D-4E6A-8D54-64C4F0C93030}" type="pres">
      <dgm:prSet presAssocID="{24035A08-F0A9-422E-8E95-798EFB3B71AD}" presName="parTx1" presStyleLbl="node1" presStyleIdx="0" presStyleCnt="3"/>
      <dgm:spPr/>
      <dgm:t>
        <a:bodyPr/>
        <a:lstStyle/>
        <a:p>
          <a:endParaRPr lang="zh-CN" altLang="en-US"/>
        </a:p>
      </dgm:t>
    </dgm:pt>
    <dgm:pt modelId="{96FF2E74-E355-4AD5-83D6-7A35C43814A0}" type="pres">
      <dgm:prSet presAssocID="{87697D63-0BC1-446F-A0EF-65E3B2A06DD5}" presName="parTx2" presStyleLbl="node1" presStyleIdx="1" presStyleCnt="3"/>
      <dgm:spPr/>
      <dgm:t>
        <a:bodyPr/>
        <a:lstStyle/>
        <a:p>
          <a:endParaRPr lang="zh-CN" altLang="en-US"/>
        </a:p>
      </dgm:t>
    </dgm:pt>
    <dgm:pt modelId="{4C15708E-BA3D-47C6-9EAE-25CC64B8B530}" type="pres">
      <dgm:prSet presAssocID="{C95EAEFE-5F2E-4897-8CD9-377476C427EF}" presName="parTx3" presStyleLbl="node1" presStyleIdx="2" presStyleCnt="3"/>
      <dgm:spPr/>
      <dgm:t>
        <a:bodyPr/>
        <a:lstStyle/>
        <a:p>
          <a:endParaRPr lang="zh-CN" altLang="en-US"/>
        </a:p>
      </dgm:t>
    </dgm:pt>
  </dgm:ptLst>
  <dgm:cxnLst>
    <dgm:cxn modelId="{F56DEBA3-ED2D-42CA-B527-4FE5DDC75CF4}" srcId="{082A3734-75A4-4CBB-B27B-0CB71560D9F8}" destId="{87697D63-0BC1-446F-A0EF-65E3B2A06DD5}" srcOrd="1" destOrd="0" parTransId="{B887136F-64B5-4A9E-AE07-A15967A8AB52}" sibTransId="{0338EA80-24F6-4279-BA60-A10EB0F21AEE}"/>
    <dgm:cxn modelId="{87C07732-6063-4C2F-B485-7CBBAEE8A6E2}" srcId="{082A3734-75A4-4CBB-B27B-0CB71560D9F8}" destId="{24035A08-F0A9-422E-8E95-798EFB3B71AD}" srcOrd="0" destOrd="0" parTransId="{1F945B44-3B77-4B28-8287-FA6482B41B67}" sibTransId="{59AE837B-0928-4B34-A1C2-72DFB74E3855}"/>
    <dgm:cxn modelId="{3FA10A1A-4DDB-4072-9DE0-7005184A1D6E}" type="presOf" srcId="{24035A08-F0A9-422E-8E95-798EFB3B71AD}" destId="{9B7AA6CA-962D-4E6A-8D54-64C4F0C93030}" srcOrd="0" destOrd="0" presId="urn:microsoft.com/office/officeart/2009/3/layout/SubStepProcess"/>
    <dgm:cxn modelId="{6B0297EE-B269-428D-8643-CC522E97FFC1}" type="presOf" srcId="{082A3734-75A4-4CBB-B27B-0CB71560D9F8}" destId="{BEF3526C-FE1C-44E2-AC82-730ED139B8BD}" srcOrd="0" destOrd="0" presId="urn:microsoft.com/office/officeart/2009/3/layout/SubStepProcess"/>
    <dgm:cxn modelId="{F4425AC3-9537-47B0-A677-B9B24C8A2E50}" srcId="{082A3734-75A4-4CBB-B27B-0CB71560D9F8}" destId="{C95EAEFE-5F2E-4897-8CD9-377476C427EF}" srcOrd="2" destOrd="0" parTransId="{F92F1783-8EFD-4CA1-8FDD-D054418E18D7}" sibTransId="{B1489464-50EA-4FED-9DA1-00DAFC604EBF}"/>
    <dgm:cxn modelId="{5B4BF6A7-8B1C-4620-87B1-0A16B078B016}" type="presOf" srcId="{87697D63-0BC1-446F-A0EF-65E3B2A06DD5}" destId="{96FF2E74-E355-4AD5-83D6-7A35C43814A0}" srcOrd="0" destOrd="0" presId="urn:microsoft.com/office/officeart/2009/3/layout/SubStepProcess"/>
    <dgm:cxn modelId="{17D3A067-D463-4562-A8C7-930F80DBB3DD}" type="presOf" srcId="{C95EAEFE-5F2E-4897-8CD9-377476C427EF}" destId="{4C15708E-BA3D-47C6-9EAE-25CC64B8B530}" srcOrd="0" destOrd="0" presId="urn:microsoft.com/office/officeart/2009/3/layout/SubStepProcess"/>
    <dgm:cxn modelId="{BF843F63-6B40-44BE-8390-95E15F3E9FE9}" type="presParOf" srcId="{BEF3526C-FE1C-44E2-AC82-730ED139B8BD}" destId="{9B7AA6CA-962D-4E6A-8D54-64C4F0C93030}" srcOrd="0" destOrd="0" presId="urn:microsoft.com/office/officeart/2009/3/layout/SubStepProcess"/>
    <dgm:cxn modelId="{2F3C395D-A62B-4675-9D46-B648F6BB4111}" type="presParOf" srcId="{BEF3526C-FE1C-44E2-AC82-730ED139B8BD}" destId="{96FF2E74-E355-4AD5-83D6-7A35C43814A0}" srcOrd="1" destOrd="0" presId="urn:microsoft.com/office/officeart/2009/3/layout/SubStepProcess"/>
    <dgm:cxn modelId="{7743049C-9177-49DE-81FB-7C57659C1B8A}" type="presParOf" srcId="{BEF3526C-FE1C-44E2-AC82-730ED139B8BD}" destId="{4C15708E-BA3D-47C6-9EAE-25CC64B8B530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10BBC5-857B-4A66-983B-68C378EC7F70}" type="doc">
      <dgm:prSet loTypeId="urn:microsoft.com/office/officeart/2005/8/layout/target3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1EA7D6A8-B165-424B-981C-67C7CF1827B1}">
      <dgm:prSet custT="1"/>
      <dgm:spPr/>
      <dgm:t>
        <a:bodyPr/>
        <a:lstStyle/>
        <a:p>
          <a:pPr algn="l" rtl="0"/>
          <a:r>
            <a:rPr lang="zh-CN" altLang="en-US" sz="2000" dirty="0"/>
            <a:t>高中阶段的</a:t>
          </a:r>
          <a:r>
            <a:rPr lang="zh-CN" altLang="en-US" sz="2000" dirty="0" smtClean="0"/>
            <a:t>他，你</a:t>
          </a:r>
          <a:r>
            <a:rPr lang="zh-CN" altLang="en-US" sz="2000" dirty="0"/>
            <a:t>会给什么建议？</a:t>
          </a:r>
        </a:p>
      </dgm:t>
    </dgm:pt>
    <dgm:pt modelId="{7CF621B7-70CD-4759-9C9A-FB01F5272ECF}" type="parTrans" cxnId="{4B014182-E92A-46F7-9496-44EEFD99B38C}">
      <dgm:prSet/>
      <dgm:spPr/>
      <dgm:t>
        <a:bodyPr/>
        <a:lstStyle/>
        <a:p>
          <a:pPr algn="l"/>
          <a:endParaRPr lang="zh-CN" altLang="en-US" sz="2000"/>
        </a:p>
      </dgm:t>
    </dgm:pt>
    <dgm:pt modelId="{8958E8B3-DD78-425F-A629-85EDEC3EB8AA}" type="sibTrans" cxnId="{4B014182-E92A-46F7-9496-44EEFD99B38C}">
      <dgm:prSet/>
      <dgm:spPr/>
      <dgm:t>
        <a:bodyPr/>
        <a:lstStyle/>
        <a:p>
          <a:pPr algn="l"/>
          <a:endParaRPr lang="zh-CN" altLang="en-US" sz="2000"/>
        </a:p>
      </dgm:t>
    </dgm:pt>
    <dgm:pt modelId="{E7F60F5C-D954-4531-A6B3-2671E7014145}">
      <dgm:prSet custT="1"/>
      <dgm:spPr/>
      <dgm:t>
        <a:bodyPr/>
        <a:lstStyle/>
        <a:p>
          <a:pPr algn="l" rtl="0"/>
          <a:r>
            <a:rPr lang="zh-CN" altLang="en-US" sz="2000" dirty="0"/>
            <a:t>你是否正在经历不如意？</a:t>
          </a:r>
        </a:p>
      </dgm:t>
    </dgm:pt>
    <dgm:pt modelId="{BB7AADAF-F214-40C9-9B78-B52BF6F0769A}" type="parTrans" cxnId="{CD43130E-C275-45F3-9F2F-C66DFC4205CD}">
      <dgm:prSet/>
      <dgm:spPr/>
      <dgm:t>
        <a:bodyPr/>
        <a:lstStyle/>
        <a:p>
          <a:pPr algn="l"/>
          <a:endParaRPr lang="zh-CN" altLang="en-US" sz="2000"/>
        </a:p>
      </dgm:t>
    </dgm:pt>
    <dgm:pt modelId="{AD2CADD8-007A-4535-8E33-F3BA21BDD1CB}" type="sibTrans" cxnId="{CD43130E-C275-45F3-9F2F-C66DFC4205CD}">
      <dgm:prSet/>
      <dgm:spPr/>
      <dgm:t>
        <a:bodyPr/>
        <a:lstStyle/>
        <a:p>
          <a:pPr algn="l"/>
          <a:endParaRPr lang="zh-CN" altLang="en-US" sz="2000"/>
        </a:p>
      </dgm:t>
    </dgm:pt>
    <dgm:pt modelId="{58E8944F-13D5-4589-848F-FCC9F705036D}">
      <dgm:prSet custT="1"/>
      <dgm:spPr/>
      <dgm:t>
        <a:bodyPr/>
        <a:lstStyle/>
        <a:p>
          <a:pPr algn="l" rtl="0"/>
          <a:r>
            <a:rPr lang="zh-CN" altLang="en-US" sz="2000" dirty="0"/>
            <a:t>不如意给你什么影响？</a:t>
          </a:r>
        </a:p>
      </dgm:t>
    </dgm:pt>
    <dgm:pt modelId="{E6AF85B2-D726-4922-A985-6FA663E115C8}" type="parTrans" cxnId="{77CA6988-5DDD-458A-B3B6-86124FD80EB0}">
      <dgm:prSet/>
      <dgm:spPr/>
      <dgm:t>
        <a:bodyPr/>
        <a:lstStyle/>
        <a:p>
          <a:pPr algn="l"/>
          <a:endParaRPr lang="zh-CN" altLang="en-US" sz="2000"/>
        </a:p>
      </dgm:t>
    </dgm:pt>
    <dgm:pt modelId="{FE24B06C-48DE-4508-94D7-4890A3694B79}" type="sibTrans" cxnId="{77CA6988-5DDD-458A-B3B6-86124FD80EB0}">
      <dgm:prSet/>
      <dgm:spPr/>
      <dgm:t>
        <a:bodyPr/>
        <a:lstStyle/>
        <a:p>
          <a:pPr algn="l"/>
          <a:endParaRPr lang="zh-CN" altLang="en-US" sz="2000"/>
        </a:p>
      </dgm:t>
    </dgm:pt>
    <dgm:pt modelId="{E9225763-FF85-419F-9492-F8EC1F29F45B}" type="pres">
      <dgm:prSet presAssocID="{5010BBC5-857B-4A66-983B-68C378EC7F7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FA60140-00D3-4BD0-8086-5A0400236385}" type="pres">
      <dgm:prSet presAssocID="{1EA7D6A8-B165-424B-981C-67C7CF1827B1}" presName="circle1" presStyleLbl="node1" presStyleIdx="0" presStyleCnt="3"/>
      <dgm:spPr/>
    </dgm:pt>
    <dgm:pt modelId="{CA4269F0-1E97-4918-8863-4E25C01CE439}" type="pres">
      <dgm:prSet presAssocID="{1EA7D6A8-B165-424B-981C-67C7CF1827B1}" presName="space" presStyleCnt="0"/>
      <dgm:spPr/>
    </dgm:pt>
    <dgm:pt modelId="{FF045C97-1045-4FA2-BA85-8CC0480EE8F4}" type="pres">
      <dgm:prSet presAssocID="{1EA7D6A8-B165-424B-981C-67C7CF1827B1}" presName="rect1" presStyleLbl="alignAcc1" presStyleIdx="0" presStyleCnt="3"/>
      <dgm:spPr/>
      <dgm:t>
        <a:bodyPr/>
        <a:lstStyle/>
        <a:p>
          <a:endParaRPr lang="zh-CN" altLang="en-US"/>
        </a:p>
      </dgm:t>
    </dgm:pt>
    <dgm:pt modelId="{8D7267D7-9E41-415B-8AAF-C67A721EE0CF}" type="pres">
      <dgm:prSet presAssocID="{E7F60F5C-D954-4531-A6B3-2671E7014145}" presName="vertSpace2" presStyleLbl="node1" presStyleIdx="0" presStyleCnt="3"/>
      <dgm:spPr/>
    </dgm:pt>
    <dgm:pt modelId="{FB95CF48-616C-4784-9453-6C36AF4A9062}" type="pres">
      <dgm:prSet presAssocID="{E7F60F5C-D954-4531-A6B3-2671E7014145}" presName="circle2" presStyleLbl="node1" presStyleIdx="1" presStyleCnt="3"/>
      <dgm:spPr/>
    </dgm:pt>
    <dgm:pt modelId="{2E4F7756-56BB-4AF0-8BB0-EAC84663EBF9}" type="pres">
      <dgm:prSet presAssocID="{E7F60F5C-D954-4531-A6B3-2671E7014145}" presName="rect2" presStyleLbl="alignAcc1" presStyleIdx="1" presStyleCnt="3"/>
      <dgm:spPr/>
      <dgm:t>
        <a:bodyPr/>
        <a:lstStyle/>
        <a:p>
          <a:endParaRPr lang="zh-CN" altLang="en-US"/>
        </a:p>
      </dgm:t>
    </dgm:pt>
    <dgm:pt modelId="{6F07FB57-8888-46F9-B8A9-9D9B48CE241E}" type="pres">
      <dgm:prSet presAssocID="{58E8944F-13D5-4589-848F-FCC9F705036D}" presName="vertSpace3" presStyleLbl="node1" presStyleIdx="1" presStyleCnt="3"/>
      <dgm:spPr/>
    </dgm:pt>
    <dgm:pt modelId="{CA8D7D97-051D-40D6-989A-54332353F458}" type="pres">
      <dgm:prSet presAssocID="{58E8944F-13D5-4589-848F-FCC9F705036D}" presName="circle3" presStyleLbl="node1" presStyleIdx="2" presStyleCnt="3"/>
      <dgm:spPr/>
    </dgm:pt>
    <dgm:pt modelId="{D2E765DB-5913-4796-B4DF-21A24D023D9E}" type="pres">
      <dgm:prSet presAssocID="{58E8944F-13D5-4589-848F-FCC9F705036D}" presName="rect3" presStyleLbl="alignAcc1" presStyleIdx="2" presStyleCnt="3"/>
      <dgm:spPr/>
      <dgm:t>
        <a:bodyPr/>
        <a:lstStyle/>
        <a:p>
          <a:endParaRPr lang="zh-CN" altLang="en-US"/>
        </a:p>
      </dgm:t>
    </dgm:pt>
    <dgm:pt modelId="{9C5DED86-CBA8-4B76-873B-E3FE9FE4DE6D}" type="pres">
      <dgm:prSet presAssocID="{1EA7D6A8-B165-424B-981C-67C7CF1827B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8FF101-D796-4189-A5AF-C5557B5D0742}" type="pres">
      <dgm:prSet presAssocID="{E7F60F5C-D954-4531-A6B3-2671E701414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49D7DC-A436-4B70-92C4-2F48BA45E3D3}" type="pres">
      <dgm:prSet presAssocID="{58E8944F-13D5-4589-848F-FCC9F705036D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278A58F-AB06-43B7-AF73-D3A40FF5186A}" type="presOf" srcId="{E7F60F5C-D954-4531-A6B3-2671E7014145}" destId="{2E4F7756-56BB-4AF0-8BB0-EAC84663EBF9}" srcOrd="0" destOrd="0" presId="urn:microsoft.com/office/officeart/2005/8/layout/target3"/>
    <dgm:cxn modelId="{0B6753D3-0624-4363-9DA5-ABC2B9B959B8}" type="presOf" srcId="{58E8944F-13D5-4589-848F-FCC9F705036D}" destId="{BF49D7DC-A436-4B70-92C4-2F48BA45E3D3}" srcOrd="1" destOrd="0" presId="urn:microsoft.com/office/officeart/2005/8/layout/target3"/>
    <dgm:cxn modelId="{77CA6988-5DDD-458A-B3B6-86124FD80EB0}" srcId="{5010BBC5-857B-4A66-983B-68C378EC7F70}" destId="{58E8944F-13D5-4589-848F-FCC9F705036D}" srcOrd="2" destOrd="0" parTransId="{E6AF85B2-D726-4922-A985-6FA663E115C8}" sibTransId="{FE24B06C-48DE-4508-94D7-4890A3694B79}"/>
    <dgm:cxn modelId="{4B014182-E92A-46F7-9496-44EEFD99B38C}" srcId="{5010BBC5-857B-4A66-983B-68C378EC7F70}" destId="{1EA7D6A8-B165-424B-981C-67C7CF1827B1}" srcOrd="0" destOrd="0" parTransId="{7CF621B7-70CD-4759-9C9A-FB01F5272ECF}" sibTransId="{8958E8B3-DD78-425F-A629-85EDEC3EB8AA}"/>
    <dgm:cxn modelId="{40F8ACE8-548E-4C49-9676-AF7B588C59BA}" type="presOf" srcId="{1EA7D6A8-B165-424B-981C-67C7CF1827B1}" destId="{9C5DED86-CBA8-4B76-873B-E3FE9FE4DE6D}" srcOrd="1" destOrd="0" presId="urn:microsoft.com/office/officeart/2005/8/layout/target3"/>
    <dgm:cxn modelId="{0DA74EA1-9AE5-45AF-B85F-50352909E67F}" type="presOf" srcId="{5010BBC5-857B-4A66-983B-68C378EC7F70}" destId="{E9225763-FF85-419F-9492-F8EC1F29F45B}" srcOrd="0" destOrd="0" presId="urn:microsoft.com/office/officeart/2005/8/layout/target3"/>
    <dgm:cxn modelId="{8C08641E-BADA-4B30-A129-54E2DDC1801E}" type="presOf" srcId="{58E8944F-13D5-4589-848F-FCC9F705036D}" destId="{D2E765DB-5913-4796-B4DF-21A24D023D9E}" srcOrd="0" destOrd="0" presId="urn:microsoft.com/office/officeart/2005/8/layout/target3"/>
    <dgm:cxn modelId="{22FA60C5-B182-4DDC-B965-8747A3ADBE88}" type="presOf" srcId="{1EA7D6A8-B165-424B-981C-67C7CF1827B1}" destId="{FF045C97-1045-4FA2-BA85-8CC0480EE8F4}" srcOrd="0" destOrd="0" presId="urn:microsoft.com/office/officeart/2005/8/layout/target3"/>
    <dgm:cxn modelId="{72D43744-B19E-4A1C-86D4-EA4A23EE14AF}" type="presOf" srcId="{E7F60F5C-D954-4531-A6B3-2671E7014145}" destId="{118FF101-D796-4189-A5AF-C5557B5D0742}" srcOrd="1" destOrd="0" presId="urn:microsoft.com/office/officeart/2005/8/layout/target3"/>
    <dgm:cxn modelId="{CD43130E-C275-45F3-9F2F-C66DFC4205CD}" srcId="{5010BBC5-857B-4A66-983B-68C378EC7F70}" destId="{E7F60F5C-D954-4531-A6B3-2671E7014145}" srcOrd="1" destOrd="0" parTransId="{BB7AADAF-F214-40C9-9B78-B52BF6F0769A}" sibTransId="{AD2CADD8-007A-4535-8E33-F3BA21BDD1CB}"/>
    <dgm:cxn modelId="{19730B43-E5C9-4CCE-ABA4-E425C90D3E59}" type="presParOf" srcId="{E9225763-FF85-419F-9492-F8EC1F29F45B}" destId="{BFA60140-00D3-4BD0-8086-5A0400236385}" srcOrd="0" destOrd="0" presId="urn:microsoft.com/office/officeart/2005/8/layout/target3"/>
    <dgm:cxn modelId="{D75DAC7A-3B0A-44C2-81AF-D2309C25430E}" type="presParOf" srcId="{E9225763-FF85-419F-9492-F8EC1F29F45B}" destId="{CA4269F0-1E97-4918-8863-4E25C01CE439}" srcOrd="1" destOrd="0" presId="urn:microsoft.com/office/officeart/2005/8/layout/target3"/>
    <dgm:cxn modelId="{7FF7D2F0-E840-49BA-A6DD-05C834987329}" type="presParOf" srcId="{E9225763-FF85-419F-9492-F8EC1F29F45B}" destId="{FF045C97-1045-4FA2-BA85-8CC0480EE8F4}" srcOrd="2" destOrd="0" presId="urn:microsoft.com/office/officeart/2005/8/layout/target3"/>
    <dgm:cxn modelId="{A3C0BB6D-7689-4234-BFAF-9152F1B85E7C}" type="presParOf" srcId="{E9225763-FF85-419F-9492-F8EC1F29F45B}" destId="{8D7267D7-9E41-415B-8AAF-C67A721EE0CF}" srcOrd="3" destOrd="0" presId="urn:microsoft.com/office/officeart/2005/8/layout/target3"/>
    <dgm:cxn modelId="{9C9CBFC0-CC0D-48B1-9066-9CCC71129EAF}" type="presParOf" srcId="{E9225763-FF85-419F-9492-F8EC1F29F45B}" destId="{FB95CF48-616C-4784-9453-6C36AF4A9062}" srcOrd="4" destOrd="0" presId="urn:microsoft.com/office/officeart/2005/8/layout/target3"/>
    <dgm:cxn modelId="{C31D86C8-7B52-4258-83EE-CBF82C98B536}" type="presParOf" srcId="{E9225763-FF85-419F-9492-F8EC1F29F45B}" destId="{2E4F7756-56BB-4AF0-8BB0-EAC84663EBF9}" srcOrd="5" destOrd="0" presId="urn:microsoft.com/office/officeart/2005/8/layout/target3"/>
    <dgm:cxn modelId="{EC6FB11C-4B2B-4510-86AD-8BA99D77FE6F}" type="presParOf" srcId="{E9225763-FF85-419F-9492-F8EC1F29F45B}" destId="{6F07FB57-8888-46F9-B8A9-9D9B48CE241E}" srcOrd="6" destOrd="0" presId="urn:microsoft.com/office/officeart/2005/8/layout/target3"/>
    <dgm:cxn modelId="{41EBC8D6-0165-4EBC-BD91-95151DFB8A09}" type="presParOf" srcId="{E9225763-FF85-419F-9492-F8EC1F29F45B}" destId="{CA8D7D97-051D-40D6-989A-54332353F458}" srcOrd="7" destOrd="0" presId="urn:microsoft.com/office/officeart/2005/8/layout/target3"/>
    <dgm:cxn modelId="{D5BF1638-DD5E-4B46-879E-1B1860F8C5A3}" type="presParOf" srcId="{E9225763-FF85-419F-9492-F8EC1F29F45B}" destId="{D2E765DB-5913-4796-B4DF-21A24D023D9E}" srcOrd="8" destOrd="0" presId="urn:microsoft.com/office/officeart/2005/8/layout/target3"/>
    <dgm:cxn modelId="{47C9E33B-A4BF-4F23-98A9-32109D6B69D8}" type="presParOf" srcId="{E9225763-FF85-419F-9492-F8EC1F29F45B}" destId="{9C5DED86-CBA8-4B76-873B-E3FE9FE4DE6D}" srcOrd="9" destOrd="0" presId="urn:microsoft.com/office/officeart/2005/8/layout/target3"/>
    <dgm:cxn modelId="{7B5714A6-12DB-4A26-81C3-825A84E7ED43}" type="presParOf" srcId="{E9225763-FF85-419F-9492-F8EC1F29F45B}" destId="{118FF101-D796-4189-A5AF-C5557B5D0742}" srcOrd="10" destOrd="0" presId="urn:microsoft.com/office/officeart/2005/8/layout/target3"/>
    <dgm:cxn modelId="{03A73AD2-7507-42E0-9F99-FCC597053CED}" type="presParOf" srcId="{E9225763-FF85-419F-9492-F8EC1F29F45B}" destId="{BF49D7DC-A436-4B70-92C4-2F48BA45E3D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#1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stNode" val="anchor1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14">
                          <dgm:alg type="conn">
                            <dgm:param type="srcNode" val="parTx1"/>
                            <dgm:param type="dstNode" val="anchor1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srcNode" val="parTx2"/>
                                <dgm:param type="dstNode" val="anchor1"/>
                                <dgm:param type="dim" val="1D"/>
                                <dgm:param type="endSty" val="noArr"/>
                                <dgm:param type="begPts" val="midL"/>
                              </dgm:alg>
                            </dgm:if>
                            <dgm:else name="Name34">
                              <dgm:alg type="conn">
                                <dgm:param type="srcNode" val="parTx2"/>
                                <dgm:param type="dstNode" val="anchor1"/>
                                <dgm:param type="dim" val="1D"/>
                                <dgm:param type="endSty" val="noArr"/>
                                <dgm:param type="begPts" val="midR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stNode" val="anchor2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48">
                          <dgm:alg type="conn">
                            <dgm:param type="srcNode" val="parTx2"/>
                            <dgm:param type="dstNode" val="anchor2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srcNode" val="parTx3"/>
                                <dgm:param type="dstNode" val="anchor2"/>
                                <dgm:param type="dim" val="1D"/>
                                <dgm:param type="endSty" val="noArr"/>
                                <dgm:param type="begPts" val="midL"/>
                              </dgm:alg>
                            </dgm:if>
                            <dgm:else name="Name68">
                              <dgm:alg type="conn">
                                <dgm:param type="srcNode" val="parTx3"/>
                                <dgm:param type="dstNode" val="anchor2"/>
                                <dgm:param type="dim" val="1D"/>
                                <dgm:param type="endSty" val="noArr"/>
                                <dgm:param type="begPts" val="midR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stNode" val="anchor3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82">
                          <dgm:alg type="conn">
                            <dgm:param type="srcNode" val="parTx3"/>
                            <dgm:param type="dstNode" val="anchor3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srcNode" val="parTx4"/>
                                <dgm:param type="dstNode" val="anchor3"/>
                                <dgm:param type="dim" val="1D"/>
                                <dgm:param type="endSty" val="noArr"/>
                                <dgm:param type="begPts" val="midL"/>
                              </dgm:alg>
                            </dgm:if>
                            <dgm:else name="Name102">
                              <dgm:alg type="conn">
                                <dgm:param type="srcNode" val="parTx4"/>
                                <dgm:param type="dstNode" val="anchor3"/>
                                <dgm:param type="dim" val="1D"/>
                                <dgm:param type="endSty" val="noArr"/>
                                <dgm:param type="begPts" val="midR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stNode" val="anchor4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116">
                          <dgm:alg type="conn">
                            <dgm:param type="srcNode" val="parTx4"/>
                            <dgm:param type="dstNode" val="anchor4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srcNode" val="parTx5"/>
                                <dgm:param type="dstNode" val="anchor4"/>
                                <dgm:param type="dim" val="1D"/>
                                <dgm:param type="endSty" val="noArr"/>
                                <dgm:param type="begPts" val="midL"/>
                              </dgm:alg>
                            </dgm:if>
                            <dgm:else name="Name136">
                              <dgm:alg type="conn">
                                <dgm:param type="srcNode" val="parTx5"/>
                                <dgm:param type="dstNode" val="anchor4"/>
                                <dgm:param type="dim" val="1D"/>
                                <dgm:param type="endSty" val="noArr"/>
                                <dgm:param type="begPts" val="midR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stNode" val="anchor5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150">
                          <dgm:alg type="conn">
                            <dgm:param type="srcNode" val="parTx5"/>
                            <dgm:param type="dstNode" val="anchor5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srcNode" val="parTx6"/>
                                <dgm:param type="dstNode" val="anchor5"/>
                                <dgm:param type="dim" val="1D"/>
                                <dgm:param type="endSty" val="noArr"/>
                                <dgm:param type="begPts" val="midL"/>
                              </dgm:alg>
                            </dgm:if>
                            <dgm:else name="Name170">
                              <dgm:alg type="conn">
                                <dgm:param type="srcNode" val="parTx6"/>
                                <dgm:param type="dstNode" val="anchor5"/>
                                <dgm:param type="dim" val="1D"/>
                                <dgm:param type="endSty" val="noArr"/>
                                <dgm:param type="begPts" val="midR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stNode" val="anchor6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184">
                          <dgm:alg type="conn">
                            <dgm:param type="srcNode" val="parTx6"/>
                            <dgm:param type="dstNode" val="anchor6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srcNode" val="parTx7"/>
                                <dgm:param type="dstNode" val="anchor6"/>
                                <dgm:param type="dim" val="1D"/>
                                <dgm:param type="endSty" val="noArr"/>
                                <dgm:param type="begPts" val="midL"/>
                              </dgm:alg>
                            </dgm:if>
                            <dgm:else name="Name204">
                              <dgm:alg type="conn">
                                <dgm:param type="srcNode" val="parTx7"/>
                                <dgm:param type="dstNode" val="anchor6"/>
                                <dgm:param type="dim" val="1D"/>
                                <dgm:param type="endSty" val="noArr"/>
                                <dgm:param type="begPts" val="midR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stNode" val="anchor7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218">
                          <dgm:alg type="conn">
                            <dgm:param type="srcNode" val="parTx7"/>
                            <dgm:param type="dstNode" val="anchor7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2019/10/15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2019/10/15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18465" y="932815"/>
            <a:ext cx="11402695" cy="5652135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ea"/>
                <a:ea typeface="+mj-ea"/>
              </a:defRPr>
            </a:lvl1pPr>
            <a:lvl2pPr>
              <a:defRPr sz="2400" b="1">
                <a:latin typeface="+mj-ea"/>
                <a:ea typeface="+mj-ea"/>
              </a:defRPr>
            </a:lvl2pPr>
            <a:lvl3pPr>
              <a:defRPr sz="2000" b="1">
                <a:latin typeface="+mj-ea"/>
                <a:ea typeface="+mj-ea"/>
              </a:defRPr>
            </a:lvl3pPr>
            <a:lvl4pPr>
              <a:defRPr sz="1800" b="0">
                <a:latin typeface="+mj-ea"/>
                <a:ea typeface="+mj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</p:spTree>
    <p:controls>
      <p:control spid="4147" name="ShockwaveFlash1" r:id="rId2" imgW="1828800" imgH="1828800"/>
    </p:controls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35" y="158750"/>
            <a:ext cx="7813675" cy="5708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7827010" y="158750"/>
            <a:ext cx="1153160" cy="5708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9001760" y="158750"/>
            <a:ext cx="798195" cy="570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2065" y="6635750"/>
            <a:ext cx="7111365" cy="219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147560" y="6635750"/>
            <a:ext cx="3291205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10462895" y="6635750"/>
            <a:ext cx="1730375" cy="219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8787130" y="1014730"/>
            <a:ext cx="3193415" cy="1818005"/>
            <a:chOff x="12808" y="848"/>
            <a:chExt cx="5253" cy="3344"/>
          </a:xfrm>
        </p:grpSpPr>
        <p:sp>
          <p:nvSpPr>
            <p:cNvPr id="3" name="PA_椭圆 9"/>
            <p:cNvSpPr/>
            <p:nvPr/>
          </p:nvSpPr>
          <p:spPr>
            <a:xfrm>
              <a:off x="12808" y="3864"/>
              <a:ext cx="320" cy="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PA_椭圆 10"/>
            <p:cNvSpPr/>
            <p:nvPr/>
          </p:nvSpPr>
          <p:spPr>
            <a:xfrm>
              <a:off x="14875" y="2310"/>
              <a:ext cx="1424" cy="1424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" name="PA_椭圆 11"/>
            <p:cNvSpPr/>
            <p:nvPr/>
          </p:nvSpPr>
          <p:spPr>
            <a:xfrm>
              <a:off x="14061" y="848"/>
              <a:ext cx="1014" cy="101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PA_椭圆 12"/>
            <p:cNvSpPr/>
            <p:nvPr/>
          </p:nvSpPr>
          <p:spPr>
            <a:xfrm flipV="1">
              <a:off x="16505" y="3450"/>
              <a:ext cx="743" cy="743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PA_椭圆 13"/>
            <p:cNvSpPr/>
            <p:nvPr/>
          </p:nvSpPr>
          <p:spPr>
            <a:xfrm flipV="1">
              <a:off x="15389" y="1423"/>
              <a:ext cx="506" cy="506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PA_椭圆 14"/>
            <p:cNvSpPr/>
            <p:nvPr/>
          </p:nvSpPr>
          <p:spPr>
            <a:xfrm flipV="1">
              <a:off x="13665" y="2569"/>
              <a:ext cx="285" cy="285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PA_椭圆 15"/>
            <p:cNvSpPr/>
            <p:nvPr/>
          </p:nvSpPr>
          <p:spPr>
            <a:xfrm flipV="1">
              <a:off x="14213" y="3518"/>
              <a:ext cx="149" cy="14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23" name="PA_图片 22"/>
            <p:cNvPicPr>
              <a:picLocks noChangeAspect="1"/>
            </p:cNvPicPr>
            <p:nvPr/>
          </p:nvPicPr>
          <p:blipFill>
            <a:blip r:embed="rId5" cstate="print"/>
            <a:srcRect l="6030" r="19232"/>
            <a:stretch>
              <a:fillRect/>
            </a:stretch>
          </p:blipFill>
          <p:spPr>
            <a:xfrm>
              <a:off x="16119" y="848"/>
              <a:ext cx="1943" cy="1938"/>
            </a:xfrm>
            <a:custGeom>
              <a:avLst/>
              <a:gdLst>
                <a:gd name="connsiteX0" fmla="*/ 1237602 w 2475204"/>
                <a:gd name="connsiteY0" fmla="*/ 0 h 2467335"/>
                <a:gd name="connsiteX1" fmla="*/ 2475204 w 2475204"/>
                <a:gd name="connsiteY1" fmla="*/ 1237602 h 2467335"/>
                <a:gd name="connsiteX2" fmla="*/ 1487022 w 2475204"/>
                <a:gd name="connsiteY2" fmla="*/ 2450061 h 2467335"/>
                <a:gd name="connsiteX3" fmla="*/ 1373833 w 2475204"/>
                <a:gd name="connsiteY3" fmla="*/ 2467335 h 2467335"/>
                <a:gd name="connsiteX4" fmla="*/ 1101371 w 2475204"/>
                <a:gd name="connsiteY4" fmla="*/ 2467335 h 2467335"/>
                <a:gd name="connsiteX5" fmla="*/ 988182 w 2475204"/>
                <a:gd name="connsiteY5" fmla="*/ 2450061 h 2467335"/>
                <a:gd name="connsiteX6" fmla="*/ 0 w 2475204"/>
                <a:gd name="connsiteY6" fmla="*/ 1237602 h 2467335"/>
                <a:gd name="connsiteX7" fmla="*/ 1237602 w 2475204"/>
                <a:gd name="connsiteY7" fmla="*/ 0 h 246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5204" h="2467335">
                  <a:moveTo>
                    <a:pt x="1237602" y="0"/>
                  </a:moveTo>
                  <a:cubicBezTo>
                    <a:pt x="1921111" y="0"/>
                    <a:pt x="2475204" y="554093"/>
                    <a:pt x="2475204" y="1237602"/>
                  </a:cubicBezTo>
                  <a:cubicBezTo>
                    <a:pt x="2475204" y="1835673"/>
                    <a:pt x="2050977" y="2334659"/>
                    <a:pt x="1487022" y="2450061"/>
                  </a:cubicBezTo>
                  <a:lnTo>
                    <a:pt x="1373833" y="2467335"/>
                  </a:lnTo>
                  <a:lnTo>
                    <a:pt x="1101371" y="2467335"/>
                  </a:lnTo>
                  <a:lnTo>
                    <a:pt x="988182" y="2450061"/>
                  </a:lnTo>
                  <a:cubicBezTo>
                    <a:pt x="424228" y="2334659"/>
                    <a:pt x="0" y="1835673"/>
                    <a:pt x="0" y="1237602"/>
                  </a:cubicBezTo>
                  <a:cubicBezTo>
                    <a:pt x="0" y="554093"/>
                    <a:pt x="554093" y="0"/>
                    <a:pt x="1237602" y="0"/>
                  </a:cubicBezTo>
                  <a:close/>
                </a:path>
              </a:pathLst>
            </a:custGeom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ip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3" Type="http://schemas.openxmlformats.org/officeDocument/2006/relationships/tags" Target="../tags/tag1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065" y="6623685"/>
            <a:ext cx="7111365" cy="219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147560" y="6623685"/>
            <a:ext cx="3291205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62895" y="6623685"/>
            <a:ext cx="1730375" cy="219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270" y="31115"/>
            <a:ext cx="11962765" cy="938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单圆角矩形 1"/>
          <p:cNvSpPr/>
          <p:nvPr/>
        </p:nvSpPr>
        <p:spPr>
          <a:xfrm>
            <a:off x="1233805" y="1534160"/>
            <a:ext cx="8227060" cy="1510665"/>
          </a:xfrm>
          <a:prstGeom prst="snipRoundRect">
            <a:avLst/>
          </a:prstGeom>
          <a:solidFill>
            <a:srgbClr val="F8A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单圆角矩形 2"/>
          <p:cNvSpPr/>
          <p:nvPr/>
        </p:nvSpPr>
        <p:spPr>
          <a:xfrm>
            <a:off x="1349375" y="1395730"/>
            <a:ext cx="8201660" cy="1512570"/>
          </a:xfrm>
          <a:prstGeom prst="snipRoundRect">
            <a:avLst/>
          </a:prstGeom>
          <a:solidFill>
            <a:srgbClr val="F05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55304" y="1597025"/>
            <a:ext cx="6576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bg1"/>
                </a:solidFill>
                <a:latin typeface="+mn-ea"/>
              </a:rPr>
              <a:t>“不如意”的蜕变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4355" y="471805"/>
            <a:ext cx="3564890" cy="400110"/>
          </a:xfrm>
          <a:prstGeom prst="rect">
            <a:avLst/>
          </a:prstGeom>
          <a:solidFill>
            <a:srgbClr val="0070C0"/>
          </a:solidFill>
          <a:ln w="28575" cap="sq" cmpd="thickThin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《生涯规划指导》高中三年级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674" t="18903" b="-8817"/>
          <a:stretch>
            <a:fillRect/>
          </a:stretch>
        </p:blipFill>
        <p:spPr>
          <a:xfrm>
            <a:off x="865505" y="3181350"/>
            <a:ext cx="8336915" cy="36614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7009" y="2703583"/>
            <a:ext cx="2994991" cy="4207565"/>
          </a:xfrm>
          <a:prstGeom prst="rect">
            <a:avLst/>
          </a:prstGeom>
        </p:spPr>
      </p:pic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834887"/>
            <a:ext cx="1008490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潘粤明，他少年得志是真，坠入深渊是真，东山再起更是真。</a:t>
            </a:r>
          </a:p>
          <a:p>
            <a:r>
              <a:rPr lang="zh-CN" altLang="en-US" dirty="0"/>
              <a:t>     套用电影</a:t>
            </a:r>
            <a:r>
              <a:rPr lang="en-US" altLang="zh-CN" dirty="0"/>
              <a:t>《</a:t>
            </a:r>
            <a:r>
              <a:rPr lang="zh-CN" altLang="en-US" dirty="0"/>
              <a:t>一代宗师</a:t>
            </a:r>
            <a:r>
              <a:rPr lang="en-US" altLang="zh-CN" dirty="0"/>
              <a:t>》</a:t>
            </a:r>
            <a:r>
              <a:rPr lang="zh-CN" altLang="en-US" dirty="0"/>
              <a:t>里的话，如果人生有四季，</a:t>
            </a:r>
            <a:r>
              <a:rPr lang="zh-CN" altLang="en-US" b="1" dirty="0"/>
              <a:t>那么</a:t>
            </a:r>
            <a:r>
              <a:rPr lang="en-US" altLang="zh-CN" b="1" dirty="0"/>
              <a:t>35</a:t>
            </a:r>
            <a:r>
              <a:rPr lang="zh-CN" altLang="en-US" b="1" dirty="0"/>
              <a:t>岁以前，潘粤明的人生都是春天。</a:t>
            </a:r>
            <a:endParaRPr lang="zh-CN" altLang="en-US" dirty="0"/>
          </a:p>
          <a:p>
            <a:r>
              <a:rPr lang="en-US" altLang="zh-CN" dirty="0"/>
              <a:t>1994</a:t>
            </a:r>
            <a:r>
              <a:rPr lang="zh-CN" altLang="en-US" dirty="0"/>
              <a:t>年，年仅</a:t>
            </a:r>
            <a:r>
              <a:rPr lang="en-US" altLang="zh-CN" dirty="0"/>
              <a:t>20</a:t>
            </a:r>
            <a:r>
              <a:rPr lang="zh-CN" altLang="en-US" dirty="0"/>
              <a:t>岁的他，就被</a:t>
            </a:r>
            <a:r>
              <a:rPr lang="en-US" altLang="zh-CN" dirty="0"/>
              <a:t>《</a:t>
            </a:r>
            <a:r>
              <a:rPr lang="zh-CN" altLang="en-US" dirty="0"/>
              <a:t>三国演义</a:t>
            </a:r>
            <a:r>
              <a:rPr lang="en-US" altLang="zh-CN" dirty="0"/>
              <a:t>》</a:t>
            </a:r>
            <a:r>
              <a:rPr lang="zh-CN" altLang="en-US" dirty="0"/>
              <a:t>剧组选中饰演吴景帝孙休。</a:t>
            </a:r>
            <a:r>
              <a:rPr lang="en-US" altLang="zh-CN" dirty="0"/>
              <a:t>2000</a:t>
            </a:r>
            <a:r>
              <a:rPr lang="zh-CN" altLang="en-US" dirty="0"/>
              <a:t>年因主演</a:t>
            </a:r>
            <a:r>
              <a:rPr lang="en-US" altLang="zh-CN" dirty="0"/>
              <a:t>《</a:t>
            </a:r>
            <a:r>
              <a:rPr lang="zh-CN" altLang="en-US" dirty="0"/>
              <a:t>非常夏日</a:t>
            </a:r>
            <a:r>
              <a:rPr lang="en-US" altLang="zh-CN" dirty="0"/>
              <a:t>》</a:t>
            </a:r>
            <a:r>
              <a:rPr lang="zh-CN" altLang="en-US" dirty="0"/>
              <a:t>获第七届北京大学生电影节最佳新人奖，</a:t>
            </a:r>
            <a:r>
              <a:rPr lang="en-US" altLang="zh-CN" dirty="0"/>
              <a:t>2003</a:t>
            </a:r>
            <a:r>
              <a:rPr lang="zh-CN" altLang="en-US" dirty="0"/>
              <a:t>年因参演</a:t>
            </a:r>
            <a:r>
              <a:rPr lang="en-US" altLang="zh-CN" dirty="0"/>
              <a:t>《</a:t>
            </a:r>
            <a:r>
              <a:rPr lang="zh-CN" altLang="en-US" dirty="0"/>
              <a:t>惊涛骇浪</a:t>
            </a:r>
            <a:r>
              <a:rPr lang="en-US" altLang="zh-CN" dirty="0"/>
              <a:t>》</a:t>
            </a:r>
            <a:r>
              <a:rPr lang="zh-CN" altLang="en-US" dirty="0"/>
              <a:t>获第九届华表奖优秀新人奖。</a:t>
            </a:r>
          </a:p>
          <a:p>
            <a:r>
              <a:rPr lang="zh-CN" altLang="en-US" dirty="0"/>
              <a:t>那时的潘粤明，足以比美当今的顶级流量小生，所到之处，无不刮起青春旋风，是无数少女心中的翩翩美公子。</a:t>
            </a:r>
            <a:endParaRPr lang="en-US" altLang="zh-CN" dirty="0"/>
          </a:p>
          <a:p>
            <a:r>
              <a:rPr lang="zh-CN" altLang="en-US" b="1" dirty="0"/>
              <a:t>     可能他自己也没想到，巅峰之后，会是深渊。</a:t>
            </a:r>
            <a:endParaRPr lang="en-US" altLang="zh-CN" b="1" dirty="0"/>
          </a:p>
          <a:p>
            <a:r>
              <a:rPr lang="en-US" altLang="zh-CN" dirty="0"/>
              <a:t>    35</a:t>
            </a:r>
            <a:r>
              <a:rPr lang="zh-CN" altLang="en-US" dirty="0"/>
              <a:t>岁，一夜之间，却失去了前半生积累的所有。从云端跌至了谷底，四面八方的负面评价汹涌而来，生活和事业的集体崩盘让他很难面对现实，他把自己关在屋子里，不去工作，也不见人，任由自己堕落。没有片商找他演戏，潘粤明失去了生活的主要来源，没有流量，没有曝光，他从演艺圈中消失三年。</a:t>
            </a:r>
          </a:p>
          <a:p>
            <a:r>
              <a:rPr lang="zh-CN" altLang="en-US" dirty="0"/>
              <a:t>     那时候，面对逐渐老去的父母，还有生存问题，潘粤明说：“有戏拍才有饭吃，生存才是第一位。</a:t>
            </a:r>
            <a:r>
              <a:rPr lang="zh-CN" altLang="en-US" b="1" dirty="0"/>
              <a:t>哪怕只是块红薯，我都会认真吃了它。</a:t>
            </a:r>
            <a:r>
              <a:rPr lang="zh-CN" altLang="en-US" dirty="0"/>
              <a:t>”</a:t>
            </a:r>
          </a:p>
          <a:p>
            <a:r>
              <a:rPr lang="en-US" altLang="zh-CN" dirty="0"/>
              <a:t>      2015</a:t>
            </a:r>
            <a:r>
              <a:rPr lang="zh-CN" altLang="en-US" dirty="0"/>
              <a:t>年潘粤明在</a:t>
            </a:r>
            <a:r>
              <a:rPr lang="en-US" altLang="zh-CN" dirty="0"/>
              <a:t>《</a:t>
            </a:r>
            <a:r>
              <a:rPr lang="zh-CN" altLang="en-US" dirty="0"/>
              <a:t>唐人街探案</a:t>
            </a:r>
            <a:r>
              <a:rPr lang="en-US" altLang="zh-CN" dirty="0"/>
              <a:t>》</a:t>
            </a:r>
            <a:r>
              <a:rPr lang="zh-CN" altLang="en-US" dirty="0"/>
              <a:t>饰演满脸胡茬、邋遢不堪、偏执又阴郁的油腻大叔。为了这个角色，一个礼拜没洗澡。光是最后一个跳楼的镜头，他来来回回跳了</a:t>
            </a:r>
            <a:r>
              <a:rPr lang="en-US" altLang="zh-CN" dirty="0"/>
              <a:t>8</a:t>
            </a:r>
            <a:r>
              <a:rPr lang="zh-CN" altLang="en-US" dirty="0"/>
              <a:t>遍，楼有十几米高。角色成功了，可是人们也开始嘲笑、惋惜当年的奶油小生变成了如此油腻模样。</a:t>
            </a:r>
          </a:p>
          <a:p>
            <a:r>
              <a:rPr lang="zh-CN" altLang="en-US" dirty="0"/>
              <a:t>     潘粤明没说什么，继续默默坚持，直到</a:t>
            </a:r>
            <a:r>
              <a:rPr lang="en-US" altLang="zh-CN" dirty="0"/>
              <a:t>2017</a:t>
            </a:r>
            <a:r>
              <a:rPr lang="zh-CN" altLang="en-US" dirty="0"/>
              <a:t>年的</a:t>
            </a:r>
            <a:r>
              <a:rPr lang="en-US" altLang="zh-CN" dirty="0"/>
              <a:t>《</a:t>
            </a:r>
            <a:r>
              <a:rPr lang="zh-CN" altLang="en-US" dirty="0"/>
              <a:t>白夜追凶</a:t>
            </a:r>
            <a:r>
              <a:rPr lang="en-US" altLang="zh-CN" dirty="0"/>
              <a:t>》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     真正厉害的人，并不是永远走在山峰之上，而是当低谷到来时，还能够重新振作，即便迎着全世界的嘲笑，也能把自己的信念贯彻到底。</a:t>
            </a:r>
          </a:p>
          <a:p>
            <a:r>
              <a:rPr lang="zh-CN" altLang="en-US" b="1" dirty="0"/>
              <a:t>     这就是“抗逆力”，在逆境里找到方向的能力，在低谷里自我救赎的能力，在一线生机里拼死一搏的能力。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9843" y="1759248"/>
            <a:ext cx="9170505" cy="3339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</a:rPr>
              <a:t>     </a:t>
            </a:r>
            <a:r>
              <a:rPr lang="zh-CN" altLang="en-US" sz="2800" dirty="0">
                <a:solidFill>
                  <a:srgbClr val="0070C0"/>
                </a:solidFill>
              </a:rPr>
              <a:t>“不如意先生”磨砺我们的意志，增长我们的能力和见识，丰富我们的人生阅历，能够让我们变得更加平和、更加智慧。因此，面对“不如意”，我们要有一个接纳并接受的态度，积极应对，主动出击，及时总结，让“不如意”成为我们人生路上的别样风景。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生涯知识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9249" y="1151838"/>
            <a:ext cx="508414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   </a:t>
            </a:r>
            <a:r>
              <a:rPr lang="zh-CN" altLang="en-US" sz="2400" dirty="0"/>
              <a:t>抗逆力（也称耐挫力和心理弹性），是指我们在面对挫折、摆脱困境、超越困难时，能够理性地做出建设性地、正向的选择和处理方法的能力。抗逆力是个人的一种资源和资产，受个人成长经历、性格和能力影响，是一种可塑的能力，可以通过学习获得并且不断增强。它能够使人在身处恶劣环境下懂得如何处理不利的条件，从而产生正面的结果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3307" y="2965174"/>
            <a:ext cx="5858693" cy="291505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生涯知识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4157" y="1658679"/>
            <a:ext cx="63610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高抗逆力人的成长路径：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1</a:t>
            </a:r>
            <a:r>
              <a:rPr lang="en-US" altLang="zh-CN" sz="2800" dirty="0" smtClean="0"/>
              <a:t>. </a:t>
            </a:r>
            <a:r>
              <a:rPr lang="zh-CN" altLang="en-US" sz="2800" dirty="0" smtClean="0"/>
              <a:t>寻找</a:t>
            </a:r>
            <a:r>
              <a:rPr lang="zh-CN" altLang="en-US" sz="2800" dirty="0"/>
              <a:t>逆境的积极意义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2</a:t>
            </a:r>
            <a:r>
              <a:rPr lang="en-US" altLang="zh-CN" sz="2800" dirty="0" smtClean="0"/>
              <a:t>. </a:t>
            </a:r>
            <a:r>
              <a:rPr lang="zh-CN" altLang="en-US" sz="2800" dirty="0" smtClean="0"/>
              <a:t>采取</a:t>
            </a:r>
            <a:r>
              <a:rPr lang="zh-CN" altLang="en-US" sz="2800" dirty="0"/>
              <a:t>行动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3</a:t>
            </a:r>
            <a:r>
              <a:rPr lang="en-US" altLang="zh-CN" sz="2800" dirty="0" smtClean="0"/>
              <a:t>. </a:t>
            </a:r>
            <a:r>
              <a:rPr lang="zh-CN" altLang="en-US" sz="2800" dirty="0" smtClean="0"/>
              <a:t>增加</a:t>
            </a:r>
            <a:r>
              <a:rPr lang="zh-CN" altLang="en-US" sz="2800" dirty="0"/>
              <a:t>自身的幸福体验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4</a:t>
            </a:r>
            <a:r>
              <a:rPr lang="en-US" altLang="zh-CN" sz="2800" dirty="0" smtClean="0"/>
              <a:t>. </a:t>
            </a:r>
            <a:r>
              <a:rPr lang="zh-CN" altLang="en-US" sz="2800" dirty="0" smtClean="0"/>
              <a:t>主动</a:t>
            </a:r>
            <a:r>
              <a:rPr lang="zh-CN" altLang="en-US" sz="2800" dirty="0"/>
              <a:t>寻求资源支持</a:t>
            </a: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生涯行动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9250" y="904203"/>
            <a:ext cx="87429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                 “不如意”的蜕变</a:t>
            </a:r>
            <a:endParaRPr lang="en-US" altLang="zh-CN" sz="3200" dirty="0"/>
          </a:p>
          <a:p>
            <a:r>
              <a:rPr lang="zh-CN" altLang="en-US" sz="2400" dirty="0"/>
              <a:t>    假如你是一名编剧或导演，“不如意先生”是你的男主角，让剧目继续往下拍的话，你准备让剧情如何发展？什么样的后续是你想要的？</a:t>
            </a:r>
            <a:r>
              <a:rPr lang="en-US" altLang="zh-CN" sz="2400" dirty="0"/>
              <a:t>3</a:t>
            </a:r>
            <a:r>
              <a:rPr lang="zh-CN" altLang="en-US" sz="2400" dirty="0"/>
              <a:t>个月、</a:t>
            </a:r>
            <a:r>
              <a:rPr lang="en-US" altLang="zh-CN" sz="2400" dirty="0"/>
              <a:t>6</a:t>
            </a:r>
            <a:r>
              <a:rPr lang="zh-CN" altLang="en-US" sz="2400" dirty="0"/>
              <a:t>个月后可能发生什么变化？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1235" y="2674893"/>
            <a:ext cx="6798365" cy="317226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生涯行动</a:t>
            </a:r>
          </a:p>
        </p:txBody>
      </p:sp>
      <p:sp>
        <p:nvSpPr>
          <p:cNvPr id="3" name="矩形: 圆角 2"/>
          <p:cNvSpPr/>
          <p:nvPr/>
        </p:nvSpPr>
        <p:spPr>
          <a:xfrm>
            <a:off x="2027582" y="1599228"/>
            <a:ext cx="4373218" cy="129871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2411895" y="3014870"/>
            <a:ext cx="4823792" cy="12987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2941983" y="4520630"/>
            <a:ext cx="5616390" cy="1319908"/>
          </a:xfrm>
          <a:prstGeom prst="roundRect">
            <a:avLst/>
          </a:prstGeom>
          <a:solidFill>
            <a:srgbClr val="F485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</a:rPr>
              <a:t>如果最大阻碍会说话，它会对我说什么？我会如何回应它呢？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27582" y="1802296"/>
            <a:ext cx="4373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如果剧情按我期待的方向发展，是因为我现在做了什么？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04661" y="3248727"/>
            <a:ext cx="4731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行动中可能遇到的最大阻碍是什么？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5287" y="915932"/>
            <a:ext cx="271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深入思考：</a:t>
            </a: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生涯拓展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9250" y="904203"/>
            <a:ext cx="8742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     推荐书目：</a:t>
            </a:r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/>
              <a:t>       </a:t>
            </a:r>
            <a:r>
              <a:rPr lang="en-US" altLang="zh-CN" sz="2400" dirty="0"/>
              <a:t>《</a:t>
            </a:r>
            <a:r>
              <a:rPr lang="zh-CN" altLang="en-US" sz="2400" dirty="0"/>
              <a:t>逆境成长：坚韧人格养成手册</a:t>
            </a:r>
            <a:r>
              <a:rPr lang="en-US" altLang="zh-CN" sz="2400" dirty="0"/>
              <a:t>》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36" r="2587"/>
          <a:stretch>
            <a:fillRect/>
          </a:stretch>
        </p:blipFill>
        <p:spPr>
          <a:xfrm>
            <a:off x="1993900" y="2686685"/>
            <a:ext cx="5869940" cy="375031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5239" y="485934"/>
            <a:ext cx="506254" cy="51620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任意多边形 10"/>
          <p:cNvSpPr/>
          <p:nvPr/>
        </p:nvSpPr>
        <p:spPr>
          <a:xfrm>
            <a:off x="-12700" y="-33020"/>
            <a:ext cx="12238990" cy="4401185"/>
          </a:xfrm>
          <a:custGeom>
            <a:avLst/>
            <a:gdLst>
              <a:gd name="connsiteX0" fmla="*/ 0 w 19239"/>
              <a:gd name="connsiteY0" fmla="*/ 0 h 8143"/>
              <a:gd name="connsiteX1" fmla="*/ 28 w 19239"/>
              <a:gd name="connsiteY1" fmla="*/ 6818 h 8143"/>
              <a:gd name="connsiteX2" fmla="*/ 3345 w 19239"/>
              <a:gd name="connsiteY2" fmla="*/ 8143 h 8143"/>
              <a:gd name="connsiteX3" fmla="*/ 11242 w 19239"/>
              <a:gd name="connsiteY3" fmla="*/ 4690 h 8143"/>
              <a:gd name="connsiteX4" fmla="*/ 19222 w 19239"/>
              <a:gd name="connsiteY4" fmla="*/ 4802 h 8143"/>
              <a:gd name="connsiteX5" fmla="*/ 19239 w 19239"/>
              <a:gd name="connsiteY5" fmla="*/ 49 h 8143"/>
              <a:gd name="connsiteX6" fmla="*/ 0 w 19239"/>
              <a:gd name="connsiteY6" fmla="*/ 0 h 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9" h="8143">
                <a:moveTo>
                  <a:pt x="0" y="0"/>
                </a:moveTo>
                <a:lnTo>
                  <a:pt x="28" y="6818"/>
                </a:lnTo>
                <a:cubicBezTo>
                  <a:pt x="140" y="6912"/>
                  <a:pt x="1306" y="7652"/>
                  <a:pt x="3345" y="8143"/>
                </a:cubicBezTo>
                <a:cubicBezTo>
                  <a:pt x="7488" y="7910"/>
                  <a:pt x="8807" y="6042"/>
                  <a:pt x="11242" y="4690"/>
                </a:cubicBezTo>
                <a:cubicBezTo>
                  <a:pt x="13928" y="3278"/>
                  <a:pt x="17407" y="3967"/>
                  <a:pt x="19222" y="4802"/>
                </a:cubicBezTo>
                <a:lnTo>
                  <a:pt x="19239" y="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任意多边形 11"/>
          <p:cNvSpPr/>
          <p:nvPr/>
        </p:nvSpPr>
        <p:spPr>
          <a:xfrm>
            <a:off x="5151120" y="1703070"/>
            <a:ext cx="7075170" cy="1783715"/>
          </a:xfrm>
          <a:custGeom>
            <a:avLst/>
            <a:gdLst>
              <a:gd name="connsiteX0" fmla="*/ 14854 w 14854"/>
              <a:gd name="connsiteY0" fmla="*/ 679 h 3326"/>
              <a:gd name="connsiteX1" fmla="*/ 14837 w 14854"/>
              <a:gd name="connsiteY1" fmla="*/ 3245 h 3326"/>
              <a:gd name="connsiteX2" fmla="*/ 6767 w 14854"/>
              <a:gd name="connsiteY2" fmla="*/ 2130 h 3326"/>
              <a:gd name="connsiteX3" fmla="*/ 4215 w 14854"/>
              <a:gd name="connsiteY3" fmla="*/ 3012 h 3326"/>
              <a:gd name="connsiteX4" fmla="*/ 1515 w 14854"/>
              <a:gd name="connsiteY4" fmla="*/ 3284 h 3326"/>
              <a:gd name="connsiteX5" fmla="*/ 0 w 14854"/>
              <a:gd name="connsiteY5" fmla="*/ 2956 h 3326"/>
              <a:gd name="connsiteX6" fmla="*/ 1581 w 14854"/>
              <a:gd name="connsiteY6" fmla="*/ 2962 h 3326"/>
              <a:gd name="connsiteX7" fmla="*/ 3702 w 14854"/>
              <a:gd name="connsiteY7" fmla="*/ 2405 h 3326"/>
              <a:gd name="connsiteX8" fmla="*/ 6178 w 14854"/>
              <a:gd name="connsiteY8" fmla="*/ 1035 h 3326"/>
              <a:gd name="connsiteX9" fmla="*/ 12653 w 14854"/>
              <a:gd name="connsiteY9" fmla="*/ 106 h 3326"/>
              <a:gd name="connsiteX10" fmla="*/ 14854 w 14854"/>
              <a:gd name="connsiteY10" fmla="*/ 679 h 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54" h="3326">
                <a:moveTo>
                  <a:pt x="14854" y="679"/>
                </a:moveTo>
                <a:lnTo>
                  <a:pt x="14837" y="3245"/>
                </a:lnTo>
                <a:cubicBezTo>
                  <a:pt x="14406" y="2900"/>
                  <a:pt x="11037" y="976"/>
                  <a:pt x="6767" y="2130"/>
                </a:cubicBezTo>
                <a:cubicBezTo>
                  <a:pt x="5613" y="2405"/>
                  <a:pt x="5386" y="2616"/>
                  <a:pt x="4215" y="3012"/>
                </a:cubicBezTo>
                <a:cubicBezTo>
                  <a:pt x="3044" y="3408"/>
                  <a:pt x="2201" y="3338"/>
                  <a:pt x="1515" y="3284"/>
                </a:cubicBezTo>
                <a:cubicBezTo>
                  <a:pt x="978" y="3255"/>
                  <a:pt x="616" y="3237"/>
                  <a:pt x="0" y="2956"/>
                </a:cubicBezTo>
                <a:cubicBezTo>
                  <a:pt x="516" y="2956"/>
                  <a:pt x="941" y="3055"/>
                  <a:pt x="1581" y="2962"/>
                </a:cubicBezTo>
                <a:cubicBezTo>
                  <a:pt x="2579" y="2826"/>
                  <a:pt x="2685" y="2838"/>
                  <a:pt x="3702" y="2405"/>
                </a:cubicBezTo>
                <a:cubicBezTo>
                  <a:pt x="4649" y="1992"/>
                  <a:pt x="5283" y="1483"/>
                  <a:pt x="6178" y="1035"/>
                </a:cubicBezTo>
                <a:cubicBezTo>
                  <a:pt x="7073" y="587"/>
                  <a:pt x="9416" y="-307"/>
                  <a:pt x="12653" y="106"/>
                </a:cubicBezTo>
                <a:cubicBezTo>
                  <a:pt x="13597" y="269"/>
                  <a:pt x="14154" y="484"/>
                  <a:pt x="14854" y="6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任意多边形 12"/>
          <p:cNvSpPr/>
          <p:nvPr/>
        </p:nvSpPr>
        <p:spPr>
          <a:xfrm>
            <a:off x="-2540" y="3644900"/>
            <a:ext cx="4368800" cy="876935"/>
          </a:xfrm>
          <a:custGeom>
            <a:avLst/>
            <a:gdLst>
              <a:gd name="connsiteX0" fmla="*/ 1 w 8799"/>
              <a:gd name="connsiteY0" fmla="*/ 0 h 1840"/>
              <a:gd name="connsiteX1" fmla="*/ 0 w 8799"/>
              <a:gd name="connsiteY1" fmla="*/ 806 h 1840"/>
              <a:gd name="connsiteX2" fmla="*/ 4360 w 8799"/>
              <a:gd name="connsiteY2" fmla="*/ 1840 h 1840"/>
              <a:gd name="connsiteX3" fmla="*/ 6600 w 8799"/>
              <a:gd name="connsiteY3" fmla="*/ 1700 h 1840"/>
              <a:gd name="connsiteX4" fmla="*/ 8799 w 8799"/>
              <a:gd name="connsiteY4" fmla="*/ 898 h 1840"/>
              <a:gd name="connsiteX5" fmla="*/ 5703 w 8799"/>
              <a:gd name="connsiteY5" fmla="*/ 1534 h 1840"/>
              <a:gd name="connsiteX6" fmla="*/ 2180 w 8799"/>
              <a:gd name="connsiteY6" fmla="*/ 968 h 1840"/>
              <a:gd name="connsiteX7" fmla="*/ 1 w 8799"/>
              <a:gd name="connsiteY7" fmla="*/ 0 h 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9" h="1841">
                <a:moveTo>
                  <a:pt x="1" y="0"/>
                </a:moveTo>
                <a:lnTo>
                  <a:pt x="0" y="806"/>
                </a:lnTo>
                <a:cubicBezTo>
                  <a:pt x="1151" y="1199"/>
                  <a:pt x="2890" y="1840"/>
                  <a:pt x="4360" y="1840"/>
                </a:cubicBezTo>
                <a:cubicBezTo>
                  <a:pt x="5830" y="1840"/>
                  <a:pt x="5620" y="1860"/>
                  <a:pt x="6600" y="1700"/>
                </a:cubicBezTo>
                <a:cubicBezTo>
                  <a:pt x="7580" y="1540"/>
                  <a:pt x="8070" y="1250"/>
                  <a:pt x="8799" y="898"/>
                </a:cubicBezTo>
                <a:cubicBezTo>
                  <a:pt x="8020" y="1220"/>
                  <a:pt x="7370" y="1520"/>
                  <a:pt x="5703" y="1534"/>
                </a:cubicBezTo>
                <a:cubicBezTo>
                  <a:pt x="4070" y="1580"/>
                  <a:pt x="2590" y="1130"/>
                  <a:pt x="2180" y="968"/>
                </a:cubicBezTo>
                <a:cubicBezTo>
                  <a:pt x="1770" y="806"/>
                  <a:pt x="727" y="323"/>
                  <a:pt x="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4124801" y="672941"/>
            <a:ext cx="4454525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谢谢大家！</a:t>
            </a:r>
          </a:p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祝愿梦想成真！</a:t>
            </a:r>
          </a:p>
        </p:txBody>
      </p:sp>
      <p:sp>
        <p:nvSpPr>
          <p:cNvPr id="6" name="Text Box 6"/>
          <p:cNvSpPr txBox="1"/>
          <p:nvPr/>
        </p:nvSpPr>
        <p:spPr>
          <a:xfrm>
            <a:off x="3673475" y="6049645"/>
            <a:ext cx="53670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生涯规划，成就更好的自己！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/>
        </p:nvGraphicFramePr>
        <p:xfrm>
          <a:off x="2457076" y="1892151"/>
          <a:ext cx="5599430" cy="314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标题 1"/>
          <p:cNvSpPr>
            <a:spLocks noGrp="1"/>
          </p:cNvSpPr>
          <p:nvPr/>
        </p:nvSpPr>
        <p:spPr>
          <a:xfrm>
            <a:off x="3542665" y="2756535"/>
            <a:ext cx="230632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endParaRPr lang="en-US" altLang="zh-CN" sz="2800" b="0" noProof="1">
              <a:solidFill>
                <a:schemeClr val="tx1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6099810" y="2756535"/>
            <a:ext cx="230632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endParaRPr lang="en-US" altLang="zh-CN" sz="2800" b="0" noProof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 dirty="0">
                <a:solidFill>
                  <a:schemeClr val="accent5"/>
                </a:solidFill>
                <a:uFillTx/>
                <a:latin typeface="+mj-ea"/>
              </a:rPr>
              <a:t>关键词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1177289" y="2457450"/>
            <a:ext cx="707881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1</a:t>
            </a:r>
            <a:r>
              <a:rPr lang="en-US" altLang="zh-CN" sz="2400" b="0" noProof="1" smtClean="0">
                <a:solidFill>
                  <a:schemeClr val="tx1"/>
                </a:solidFill>
              </a:rPr>
              <a:t>. 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一</a:t>
            </a:r>
            <a:r>
              <a:rPr lang="zh-CN" altLang="en-US" sz="2400" b="0" noProof="1">
                <a:solidFill>
                  <a:schemeClr val="tx1"/>
                </a:solidFill>
              </a:rPr>
              <a:t>进高三，烦心事太多，心静不下来，怎么办？</a:t>
            </a:r>
            <a:endParaRPr lang="zh-CN" altLang="zh-CN" sz="2400" b="0" noProof="1">
              <a:solidFill>
                <a:schemeClr val="tx1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177289" y="3117532"/>
            <a:ext cx="6548728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2</a:t>
            </a:r>
            <a:r>
              <a:rPr lang="en-US" altLang="zh-CN" sz="2400" b="0" noProof="1" smtClean="0">
                <a:solidFill>
                  <a:schemeClr val="tx1"/>
                </a:solidFill>
              </a:rPr>
              <a:t>. 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努力</a:t>
            </a:r>
            <a:r>
              <a:rPr lang="zh-CN" altLang="en-US" sz="2400" b="0" noProof="1">
                <a:solidFill>
                  <a:schemeClr val="tx1"/>
                </a:solidFill>
              </a:rPr>
              <a:t>付出却收获甚微，到底该怎么学？</a:t>
            </a:r>
            <a:endParaRPr lang="en-US" altLang="zh-CN" sz="2400" b="0" noProof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思考</a:t>
            </a: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1177289" y="3777614"/>
            <a:ext cx="6906537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3</a:t>
            </a:r>
            <a:r>
              <a:rPr lang="en-US" altLang="zh-CN" sz="2400" b="0" noProof="1" smtClean="0">
                <a:solidFill>
                  <a:schemeClr val="tx1"/>
                </a:solidFill>
              </a:rPr>
              <a:t>. 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升学</a:t>
            </a:r>
            <a:r>
              <a:rPr lang="zh-CN" altLang="en-US" sz="2400" b="0" noProof="1">
                <a:solidFill>
                  <a:schemeClr val="tx1"/>
                </a:solidFill>
              </a:rPr>
              <a:t>目标可能没法实现，人生该如何“蜕变”？</a:t>
            </a:r>
            <a:endParaRPr lang="en-US" altLang="zh-CN" sz="2400" b="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>
            <p:custDataLst>
              <p:tags r:id="rId1"/>
            </p:custDataLst>
          </p:nvPr>
        </p:nvSpPr>
        <p:spPr>
          <a:xfrm>
            <a:off x="1047145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882710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同心圆 5"/>
          <p:cNvSpPr/>
          <p:nvPr>
            <p:custDataLst>
              <p:tags r:id="rId3"/>
            </p:custDataLst>
          </p:nvPr>
        </p:nvSpPr>
        <p:spPr>
          <a:xfrm>
            <a:off x="3227152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1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3062717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同心圆 8"/>
          <p:cNvSpPr/>
          <p:nvPr>
            <p:custDataLst>
              <p:tags r:id="rId5"/>
            </p:custDataLst>
          </p:nvPr>
        </p:nvSpPr>
        <p:spPr>
          <a:xfrm>
            <a:off x="5407159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5242724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同心圆 11"/>
          <p:cNvSpPr/>
          <p:nvPr>
            <p:custDataLst>
              <p:tags r:id="rId7"/>
            </p:custDataLst>
          </p:nvPr>
        </p:nvSpPr>
        <p:spPr>
          <a:xfrm>
            <a:off x="7587166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1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8"/>
            </p:custDataLst>
          </p:nvPr>
        </p:nvSpPr>
        <p:spPr>
          <a:xfrm>
            <a:off x="7422731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同心圆 14"/>
          <p:cNvSpPr/>
          <p:nvPr>
            <p:custDataLst>
              <p:tags r:id="rId9"/>
            </p:custDataLst>
          </p:nvPr>
        </p:nvSpPr>
        <p:spPr>
          <a:xfrm>
            <a:off x="9767172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2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10"/>
            </p:custDataLst>
          </p:nvPr>
        </p:nvSpPr>
        <p:spPr>
          <a:xfrm>
            <a:off x="9602737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11"/>
            </p:custDataLst>
          </p:nvPr>
        </p:nvCxnSpPr>
        <p:spPr>
          <a:xfrm>
            <a:off x="2733915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12"/>
            </p:custDataLst>
          </p:nvPr>
        </p:nvCxnSpPr>
        <p:spPr>
          <a:xfrm>
            <a:off x="4913921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3"/>
            </p:custDataLst>
          </p:nvPr>
        </p:nvCxnSpPr>
        <p:spPr>
          <a:xfrm>
            <a:off x="7093928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14"/>
            </p:custDataLst>
          </p:nvPr>
        </p:nvCxnSpPr>
        <p:spPr>
          <a:xfrm>
            <a:off x="9273935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目录</a:t>
            </a:r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614680" y="5153025"/>
            <a:ext cx="2240280" cy="825500"/>
          </a:xfrm>
          <a:prstGeom prst="rect">
            <a:avLst/>
          </a:prstGeom>
        </p:spPr>
        <p:txBody>
          <a:bodyPr wrap="square" anchor="ctr" anchorCtr="0"/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36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生涯故事</a:t>
            </a: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2806700" y="5153025"/>
            <a:ext cx="2282190" cy="825500"/>
          </a:xfrm>
          <a:prstGeom prst="rect">
            <a:avLst/>
          </a:prstGeom>
        </p:spPr>
        <p:txBody>
          <a:bodyPr wrap="square" anchor="ctr" anchorCtr="0"/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36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生涯体验</a:t>
            </a:r>
          </a:p>
        </p:txBody>
      </p:sp>
      <p:sp>
        <p:nvSpPr>
          <p:cNvPr id="8" name="文本框 7"/>
          <p:cNvSpPr txBox="1"/>
          <p:nvPr>
            <p:custDataLst>
              <p:tags r:id="rId18"/>
            </p:custDataLst>
          </p:nvPr>
        </p:nvSpPr>
        <p:spPr>
          <a:xfrm>
            <a:off x="4912995" y="5153025"/>
            <a:ext cx="2180590" cy="825500"/>
          </a:xfrm>
          <a:prstGeom prst="rect">
            <a:avLst/>
          </a:prstGeom>
        </p:spPr>
        <p:txBody>
          <a:bodyPr wrap="square" anchor="ctr" anchorCtr="0">
            <a:normAutofit fontScale="975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生涯知识</a:t>
            </a:r>
          </a:p>
        </p:txBody>
      </p:sp>
      <p:sp>
        <p:nvSpPr>
          <p:cNvPr id="11" name="文本框 10"/>
          <p:cNvSpPr txBox="1"/>
          <p:nvPr>
            <p:custDataLst>
              <p:tags r:id="rId19"/>
            </p:custDataLst>
          </p:nvPr>
        </p:nvSpPr>
        <p:spPr>
          <a:xfrm>
            <a:off x="7094220" y="5153025"/>
            <a:ext cx="2061210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生涯行动</a:t>
            </a:r>
          </a:p>
        </p:txBody>
      </p:sp>
      <p:sp>
        <p:nvSpPr>
          <p:cNvPr id="17" name="文本框 16"/>
          <p:cNvSpPr txBox="1"/>
          <p:nvPr>
            <p:custDataLst>
              <p:tags r:id="rId20"/>
            </p:custDataLst>
          </p:nvPr>
        </p:nvSpPr>
        <p:spPr>
          <a:xfrm>
            <a:off x="9274175" y="5153025"/>
            <a:ext cx="2038985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生涯拓展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生涯故事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3693757" y="921243"/>
            <a:ext cx="4311203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3200" noProof="1">
                <a:solidFill>
                  <a:schemeClr val="tx1"/>
                </a:solidFill>
              </a:rPr>
              <a:t>晓宇的人生剪影</a:t>
            </a:r>
            <a:endParaRPr lang="zh-CN" altLang="zh-CN" sz="3200" noProof="1">
              <a:solidFill>
                <a:schemeClr val="tx1"/>
              </a:solidFill>
            </a:endParaRPr>
          </a:p>
        </p:txBody>
      </p:sp>
      <p:graphicFrame>
        <p:nvGraphicFramePr>
          <p:cNvPr id="9" name="图示 8"/>
          <p:cNvGraphicFramePr/>
          <p:nvPr/>
        </p:nvGraphicFramePr>
        <p:xfrm>
          <a:off x="3317240" y="1657738"/>
          <a:ext cx="5415266" cy="220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图示 17"/>
          <p:cNvGraphicFramePr/>
          <p:nvPr/>
        </p:nvGraphicFramePr>
        <p:xfrm>
          <a:off x="3561969" y="3974262"/>
          <a:ext cx="4925807" cy="217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24" t="8736" r="26965" b="6455"/>
          <a:stretch>
            <a:fillRect/>
          </a:stretch>
        </p:blipFill>
        <p:spPr>
          <a:xfrm>
            <a:off x="0" y="2618749"/>
            <a:ext cx="2928730" cy="364048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7AA6CA-962D-4E6A-8D54-64C4F0C93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9B7AA6CA-962D-4E6A-8D54-64C4F0C93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9B7AA6CA-962D-4E6A-8D54-64C4F0C93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FF2E74-E355-4AD5-83D6-7A35C4381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96FF2E74-E355-4AD5-83D6-7A35C4381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96FF2E74-E355-4AD5-83D6-7A35C4381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15708E-BA3D-47C6-9EAE-25CC64B8B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4C15708E-BA3D-47C6-9EAE-25CC64B8B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4C15708E-BA3D-47C6-9EAE-25CC64B8B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A60140-00D3-4BD0-8086-5A0400236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graphicEl>
                                              <a:dgm id="{BFA60140-00D3-4BD0-8086-5A0400236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graphicEl>
                                              <a:dgm id="{BFA60140-00D3-4BD0-8086-5A0400236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F045C97-1045-4FA2-BA85-8CC0480EE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graphicEl>
                                              <a:dgm id="{FF045C97-1045-4FA2-BA85-8CC0480EE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graphicEl>
                                              <a:dgm id="{FF045C97-1045-4FA2-BA85-8CC0480EE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B95CF48-616C-4784-9453-6C36AF4A9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graphicEl>
                                              <a:dgm id="{FB95CF48-616C-4784-9453-6C36AF4A9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graphicEl>
                                              <a:dgm id="{FB95CF48-616C-4784-9453-6C36AF4A9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E4F7756-56BB-4AF0-8BB0-EAC84663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graphicEl>
                                              <a:dgm id="{2E4F7756-56BB-4AF0-8BB0-EAC84663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graphicEl>
                                              <a:dgm id="{2E4F7756-56BB-4AF0-8BB0-EAC84663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A8D7D97-051D-40D6-989A-54332353F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graphicEl>
                                              <a:dgm id="{CA8D7D97-051D-40D6-989A-54332353F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graphicEl>
                                              <a:dgm id="{CA8D7D97-051D-40D6-989A-54332353F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2E765DB-5913-4796-B4DF-21A24D02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graphicEl>
                                              <a:dgm id="{D2E765DB-5913-4796-B4DF-21A24D02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graphicEl>
                                              <a:dgm id="{D2E765DB-5913-4796-B4DF-21A24D02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1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1716" y="1526101"/>
            <a:ext cx="56257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 smtClean="0">
                <a:latin typeface="+mn-ea"/>
              </a:rPr>
              <a:t>1</a:t>
            </a:r>
            <a:r>
              <a:rPr lang="en-US" altLang="zh-CN" sz="2400" dirty="0" smtClean="0">
                <a:latin typeface="+mn-ea"/>
              </a:rPr>
              <a:t>. </a:t>
            </a:r>
            <a:r>
              <a:rPr lang="zh-CN" altLang="en-US" sz="2400" dirty="0" smtClean="0">
                <a:latin typeface="+mn-ea"/>
              </a:rPr>
              <a:t>盘点</a:t>
            </a:r>
            <a:r>
              <a:rPr lang="zh-CN" altLang="en-US" sz="2400" dirty="0">
                <a:latin typeface="+mn-ea"/>
              </a:rPr>
              <a:t>现阶段的自己，有哪些“不如意先生”正在陪伴着自己，在表中写下来。</a:t>
            </a:r>
            <a:endParaRPr lang="en-US" altLang="zh-CN" sz="2400" dirty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sz="2400" dirty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 smtClean="0">
                <a:latin typeface="+mn-ea"/>
              </a:rPr>
              <a:t>2</a:t>
            </a:r>
            <a:r>
              <a:rPr lang="en-US" altLang="zh-CN" sz="2400" dirty="0" smtClean="0">
                <a:latin typeface="+mn-ea"/>
              </a:rPr>
              <a:t>. </a:t>
            </a:r>
            <a:r>
              <a:rPr lang="zh-CN" altLang="en-US" sz="2400" dirty="0" smtClean="0">
                <a:latin typeface="+mn-ea"/>
              </a:rPr>
              <a:t>思考</a:t>
            </a:r>
            <a:r>
              <a:rPr lang="zh-CN" altLang="en-US" sz="2400" dirty="0">
                <a:latin typeface="+mn-ea"/>
              </a:rPr>
              <a:t>他们的陪伴给我们带来了哪些影响？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1715" y="904203"/>
            <a:ext cx="3778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    </a:t>
            </a:r>
            <a:r>
              <a:rPr lang="zh-CN" altLang="en-US" sz="3200" dirty="0">
                <a:solidFill>
                  <a:srgbClr val="FF0000"/>
                </a:solidFill>
              </a:rPr>
              <a:t>盘点“不如意”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99" y="3429000"/>
            <a:ext cx="4714475" cy="2362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5502" y="1525850"/>
            <a:ext cx="7031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分享与交流：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96279" y="2951946"/>
            <a:ext cx="7435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   你的“不如意”哪些是可控的，哪些是不可控的。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40097" y="1778848"/>
            <a:ext cx="86472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深入思考：</a:t>
            </a:r>
            <a:endParaRPr lang="en-US" altLang="zh-CN" sz="3200" dirty="0">
              <a:solidFill>
                <a:srgbClr val="FF0000"/>
              </a:solidFill>
            </a:endParaRPr>
          </a:p>
          <a:p>
            <a:r>
              <a:rPr lang="en-US" altLang="zh-CN" sz="3200" dirty="0"/>
              <a:t> </a:t>
            </a:r>
          </a:p>
          <a:p>
            <a:r>
              <a:rPr lang="zh-CN" altLang="en-US" sz="2800" dirty="0"/>
              <a:t>     这些“不如意先生”出现后，你的生活和以前相比变得有哪些不一样，具体描述并写下来（可从心态变化、观点变化、情绪体验、行为方式等多个方面描述）。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58957" y="2054087"/>
            <a:ext cx="74212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小组交流：</a:t>
            </a:r>
            <a:endParaRPr lang="en-US" altLang="zh-CN" sz="2800" dirty="0">
              <a:solidFill>
                <a:srgbClr val="FF0000"/>
              </a:solidFill>
            </a:endParaRPr>
          </a:p>
          <a:p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 smtClean="0"/>
              <a:t>1</a:t>
            </a:r>
            <a:r>
              <a:rPr lang="en-US" altLang="zh-CN" sz="2800" dirty="0" smtClean="0"/>
              <a:t>. </a:t>
            </a:r>
            <a:r>
              <a:rPr lang="zh-CN" altLang="en-US" sz="2800" dirty="0" smtClean="0"/>
              <a:t>小组</a:t>
            </a:r>
            <a:r>
              <a:rPr lang="zh-CN" altLang="en-US" sz="2800" dirty="0"/>
              <a:t>内分享自己曾经经历过印象最深刻的“不如意”。</a:t>
            </a:r>
            <a:endParaRPr lang="en-US" altLang="zh-CN" sz="2800" dirty="0"/>
          </a:p>
          <a:p>
            <a:r>
              <a:rPr lang="en-US" altLang="zh-CN" sz="2800" dirty="0" smtClean="0"/>
              <a:t>2</a:t>
            </a:r>
            <a:r>
              <a:rPr lang="en-US" altLang="zh-CN" sz="2800" dirty="0" smtClean="0"/>
              <a:t>.</a:t>
            </a:r>
            <a:r>
              <a:rPr lang="zh-CN" altLang="en-US" sz="2800" dirty="0" smtClean="0"/>
              <a:t> </a:t>
            </a:r>
            <a:r>
              <a:rPr lang="zh-CN" altLang="en-US" sz="2800" dirty="0" smtClean="0"/>
              <a:t>当时</a:t>
            </a:r>
            <a:r>
              <a:rPr lang="zh-CN" altLang="en-US" sz="2800" dirty="0"/>
              <a:t>你的感受和</a:t>
            </a:r>
            <a:r>
              <a:rPr lang="zh-CN" altLang="en-US" sz="2800" dirty="0" smtClean="0"/>
              <a:t>想法，现在</a:t>
            </a:r>
            <a:r>
              <a:rPr lang="zh-CN" altLang="en-US" sz="2800" dirty="0"/>
              <a:t>你的感受和想法。</a:t>
            </a:r>
          </a:p>
        </p:txBody>
      </p:sp>
    </p:spTree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d2e9bcd2-50ab-46f2-b702-70763c3c0384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1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1_1"/>
  <p:tag name="KSO_WM_UNIT_DIAGRAM_ISNUMVISUAL" val="0"/>
  <p:tag name="KSO_WM_UNIT_DIAGRAM_ISREFERUNIT" val="0"/>
  <p:tag name="KSO_WM_UNIT_COLOR_SCHEME_SHAPE_ID" val="4"/>
  <p:tag name="KSO_WM_UNIT_COLOR_SCHEME_PARENT_PAGE" val="0_4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2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2_2"/>
  <p:tag name="KSO_WM_UNIT_DIAGRAM_ISNUMVISUAL" val="0"/>
  <p:tag name="KSO_WM_UNIT_DIAGRAM_ISREFERUNIT" val="0"/>
  <p:tag name="KSO_WM_UNIT_COLOR_SCHEME_SHAPE_ID" val="6"/>
  <p:tag name="KSO_WM_UNIT_COLOR_SCHEME_PARENT_PAGE" val="0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2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2_1"/>
  <p:tag name="KSO_WM_UNIT_DIAGRAM_ISNUMVISUAL" val="0"/>
  <p:tag name="KSO_WM_UNIT_DIAGRAM_ISREFERUNIT" val="0"/>
  <p:tag name="KSO_WM_UNIT_COLOR_SCHEME_SHAPE_ID" val="7"/>
  <p:tag name="KSO_WM_UNIT_COLOR_SCHEME_PARENT_PAGE" val="0_4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3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3_2"/>
  <p:tag name="KSO_WM_UNIT_DIAGRAM_ISNUMVISUAL" val="0"/>
  <p:tag name="KSO_WM_UNIT_DIAGRAM_ISREFERUNIT" val="0"/>
  <p:tag name="KSO_WM_UNIT_COLOR_SCHEME_SHAPE_ID" val="9"/>
  <p:tag name="KSO_WM_UNIT_COLOR_SCHEME_PARENT_PAGE" val="0_4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3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3_1"/>
  <p:tag name="KSO_WM_UNIT_DIAGRAM_ISNUMVISUAL" val="0"/>
  <p:tag name="KSO_WM_UNIT_DIAGRAM_ISREFERUNIT" val="0"/>
  <p:tag name="KSO_WM_UNIT_COLOR_SCHEME_SHAPE_ID" val="10"/>
  <p:tag name="KSO_WM_UNIT_COLOR_SCHEME_PARENT_PAGE" val="0_4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4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4_1"/>
  <p:tag name="KSO_WM_UNIT_DIAGRAM_ISNUMVISUAL" val="0"/>
  <p:tag name="KSO_WM_UNIT_DIAGRAM_ISREFERUNIT" val="0"/>
  <p:tag name="KSO_WM_UNIT_COLOR_SCHEME_SHAPE_ID" val="12"/>
  <p:tag name="KSO_WM_UNIT_COLOR_SCHEME_PARENT_PAGE" val="0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4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4_2"/>
  <p:tag name="KSO_WM_UNIT_DIAGRAM_ISNUMVISUAL" val="0"/>
  <p:tag name="KSO_WM_UNIT_DIAGRAM_ISREFERUNIT" val="0"/>
  <p:tag name="KSO_WM_UNIT_COLOR_SCHEME_SHAPE_ID" val="13"/>
  <p:tag name="KSO_WM_UNIT_COLOR_SCHEME_PARENT_PAGE" val="0_4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5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5_1"/>
  <p:tag name="KSO_WM_UNIT_DIAGRAM_ISNUMVISUAL" val="0"/>
  <p:tag name="KSO_WM_UNIT_DIAGRAM_ISREFERUNIT" val="0"/>
  <p:tag name="KSO_WM_UNIT_COLOR_SCHEME_SHAPE_ID" val="15"/>
  <p:tag name="KSO_WM_UNIT_COLOR_SCHEME_PARENT_PAGE" val="0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5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5_2"/>
  <p:tag name="KSO_WM_UNIT_DIAGRAM_ISNUMVISUAL" val="0"/>
  <p:tag name="KSO_WM_UNIT_DIAGRAM_ISREFERUNIT" val="0"/>
  <p:tag name="KSO_WM_UNIT_COLOR_SCHEME_SHAPE_ID" val="16"/>
  <p:tag name="KSO_WM_UNIT_COLOR_SCHEME_PARENT_PAGE" val="0_4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2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2_1"/>
  <p:tag name="KSO_WM_UNIT_DIAGRAM_ISNUMVISUAL" val="0"/>
  <p:tag name="KSO_WM_UNIT_DIAGRAM_ISREFERUNIT" val="0"/>
  <p:tag name="KSO_WM_UNIT_COLOR_SCHEME_SHAPE_ID" val="38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3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3_1"/>
  <p:tag name="KSO_WM_UNIT_DIAGRAM_ISNUMVISUAL" val="0"/>
  <p:tag name="KSO_WM_UNIT_DIAGRAM_ISREFERUNIT" val="0"/>
  <p:tag name="KSO_WM_UNIT_COLOR_SCHEME_SHAPE_ID" val="39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4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4_1"/>
  <p:tag name="KSO_WM_UNIT_DIAGRAM_ISNUMVISUAL" val="0"/>
  <p:tag name="KSO_WM_UNIT_DIAGRAM_ISREFERUNIT" val="0"/>
  <p:tag name="KSO_WM_UNIT_COLOR_SCHEME_SHAPE_ID" val="40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5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5_1"/>
  <p:tag name="KSO_WM_UNIT_DIAGRAM_ISNUMVISUAL" val="0"/>
  <p:tag name="KSO_WM_UNIT_DIAGRAM_ISREFERUNIT" val="0"/>
  <p:tag name="KSO_WM_UNIT_COLOR_SCHEME_SHAPE_ID" val="41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1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1_2"/>
  <p:tag name="KSO_WM_UNIT_DIAGRAM_ISNUMVISUAL" val="0"/>
  <p:tag name="KSO_WM_UNIT_DIAGRAM_ISREFERUNIT" val="0"/>
  <p:tag name="KSO_WM_UNIT_COLOR_SCHEME_SHAPE_ID" val="3"/>
  <p:tag name="KSO_WM_UNIT_COLOR_SCHEME_PARENT_PAGE" val="0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1060</Words>
  <Application>WPS 演示</Application>
  <PresentationFormat>自定义</PresentationFormat>
  <Paragraphs>84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1</cp:lastModifiedBy>
  <cp:revision>210</cp:revision>
  <dcterms:created xsi:type="dcterms:W3CDTF">2019-04-03T03:43:00Z</dcterms:created>
  <dcterms:modified xsi:type="dcterms:W3CDTF">2019-10-15T08:20:38Z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