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diagrams/colors1.xml" ContentType="application/vnd.openxmlformats-officedocument.drawingml.diagramColors+xml"/>
  <Override PartName="/ppt/tags/tag8.xml" ContentType="application/vnd.openxmlformats-officedocument.presentationml.tag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tags/tag4.xml" ContentType="application/vnd.openxmlformats-officedocument.presentationml.tags+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diagrams/layout3.xml" ContentType="application/vnd.openxmlformats-officedocument.drawingml.diagramLayout+xml"/>
  <Override PartName="/ppt/tags/tag34.xml" ContentType="application/vnd.openxmlformats-officedocument.presentationml.tags+xml"/>
  <Override PartName="/ppt/diagrams/layout1.xml" ContentType="application/vnd.openxmlformats-officedocument.drawingml.diagramLayout+xml"/>
  <Override PartName="/ppt/tags/tag12.xml" ContentType="application/vnd.openxmlformats-officedocument.presentationml.tags+xml"/>
  <Override PartName="/ppt/tags/tag23.xml" ContentType="application/vnd.openxmlformats-officedocument.presentationml.tags+xml"/>
  <Override PartName="/ppt/diagrams/data2.xml" ContentType="application/vnd.openxmlformats-officedocument.drawingml.diagramData+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Default Extension="png" ContentType="image/png"/>
  <Default Extension="bin" ContentType="application/vnd.ms-office.activeX"/>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activeX/activeX1.xml" ContentType="application/vnd.ms-office.activeX+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diagrams/layout2.xml" ContentType="application/vnd.openxmlformats-officedocument.drawingml.diagramLayout+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diagrams/data3.xml" ContentType="application/vnd.openxmlformats-officedocument.drawingml.diagramData+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tags/tag11.xml" ContentType="application/vnd.openxmlformats-officedocument.presentationml.tags+xml"/>
  <Override PartName="/ppt/tags/tag20.xml" ContentType="application/vnd.openxmlformats-officedocument.presentationml.tags+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62" r:id="rId2"/>
    <p:sldId id="1063" r:id="rId3"/>
    <p:sldId id="1065" r:id="rId4"/>
    <p:sldId id="1064" r:id="rId5"/>
    <p:sldId id="1066" r:id="rId6"/>
    <p:sldId id="1067" r:id="rId7"/>
    <p:sldId id="1070" r:id="rId8"/>
    <p:sldId id="1073" r:id="rId9"/>
    <p:sldId id="1080" r:id="rId10"/>
    <p:sldId id="1081" r:id="rId11"/>
    <p:sldId id="1075" r:id="rId12"/>
    <p:sldId id="1077" r:id="rId13"/>
    <p:sldId id="1078" r:id="rId14"/>
    <p:sldId id="667" r:id="rId15"/>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39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initials="M" lastIdx="0" clrIdx="0"/>
  <p:cmAuthor id="1"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C2C6"/>
    <a:srgbClr val="F4858D"/>
    <a:srgbClr val="FFFFFF"/>
    <a:srgbClr val="DCDCDC"/>
    <a:srgbClr val="F0F0F0"/>
    <a:srgbClr val="E6E6E6"/>
    <a:srgbClr val="C8C8C8"/>
    <a:srgbClr val="FAFAFA"/>
    <a:srgbClr val="BEBE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89" d="100"/>
          <a:sy n="89" d="100"/>
        </p:scale>
        <p:origin x="-264" y="-96"/>
      </p:cViewPr>
      <p:guideLst>
        <p:guide orient="horz" pos="2183"/>
        <p:guide pos="3948"/>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0C4A6-31F0-462D-B078-69749E492BA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zh-CN" altLang="en-US"/>
        </a:p>
      </dgm:t>
    </dgm:pt>
    <dgm:pt modelId="{0003A3F3-46CE-4A39-889B-A9671519A6AD}">
      <dgm:prSet custT="1"/>
      <dgm:spPr/>
      <dgm:t>
        <a:bodyPr/>
        <a:lstStyle/>
        <a:p>
          <a:pPr rtl="0"/>
          <a:r>
            <a:rPr lang="zh-CN" altLang="en-US" sz="2800" dirty="0"/>
            <a:t>多元路径</a:t>
          </a:r>
        </a:p>
      </dgm:t>
    </dgm:pt>
    <dgm:pt modelId="{DB8DD68B-F7DE-4621-B0FA-78FAAE647B00}" type="parTrans" cxnId="{B9AECEB1-086F-426D-9326-FA1AC13BFD03}">
      <dgm:prSet/>
      <dgm:spPr/>
      <dgm:t>
        <a:bodyPr/>
        <a:lstStyle/>
        <a:p>
          <a:endParaRPr lang="zh-CN" altLang="en-US" sz="2800"/>
        </a:p>
      </dgm:t>
    </dgm:pt>
    <dgm:pt modelId="{21076AAC-9881-4A2D-95F8-773797BCC270}" type="sibTrans" cxnId="{B9AECEB1-086F-426D-9326-FA1AC13BFD03}">
      <dgm:prSet/>
      <dgm:spPr/>
      <dgm:t>
        <a:bodyPr/>
        <a:lstStyle/>
        <a:p>
          <a:endParaRPr lang="zh-CN" altLang="en-US" sz="2800"/>
        </a:p>
      </dgm:t>
    </dgm:pt>
    <dgm:pt modelId="{5BFF6280-D6E3-40DD-8458-D70EC4B61DFA}">
      <dgm:prSet custT="1"/>
      <dgm:spPr/>
      <dgm:t>
        <a:bodyPr/>
        <a:lstStyle/>
        <a:p>
          <a:pPr rtl="0"/>
          <a:r>
            <a:rPr lang="zh-CN" altLang="en-US" sz="2800" dirty="0"/>
            <a:t>理性选择</a:t>
          </a:r>
        </a:p>
      </dgm:t>
    </dgm:pt>
    <dgm:pt modelId="{FD0864F7-26F1-4893-AFB5-0C116796A825}" type="parTrans" cxnId="{6A859BB1-E24A-4172-B097-8847055EC2E7}">
      <dgm:prSet/>
      <dgm:spPr/>
      <dgm:t>
        <a:bodyPr/>
        <a:lstStyle/>
        <a:p>
          <a:endParaRPr lang="zh-CN" altLang="en-US" sz="2800"/>
        </a:p>
      </dgm:t>
    </dgm:pt>
    <dgm:pt modelId="{7496ACB6-D41B-4FD7-A2E6-D42565A59E5C}" type="sibTrans" cxnId="{6A859BB1-E24A-4172-B097-8847055EC2E7}">
      <dgm:prSet/>
      <dgm:spPr/>
      <dgm:t>
        <a:bodyPr/>
        <a:lstStyle/>
        <a:p>
          <a:endParaRPr lang="zh-CN" altLang="en-US" sz="2800"/>
        </a:p>
      </dgm:t>
    </dgm:pt>
    <dgm:pt modelId="{C0E7FF11-0AFA-4643-98EB-D05A4CC6D185}" type="pres">
      <dgm:prSet presAssocID="{6170C4A6-31F0-462D-B078-69749E492BAE}" presName="Name0" presStyleCnt="0">
        <dgm:presLayoutVars>
          <dgm:dir/>
          <dgm:resizeHandles val="exact"/>
        </dgm:presLayoutVars>
      </dgm:prSet>
      <dgm:spPr/>
      <dgm:t>
        <a:bodyPr/>
        <a:lstStyle/>
        <a:p>
          <a:endParaRPr lang="zh-CN" altLang="en-US"/>
        </a:p>
      </dgm:t>
    </dgm:pt>
    <dgm:pt modelId="{B74862CB-D6D8-45AE-826E-50DF2490B44A}" type="pres">
      <dgm:prSet presAssocID="{0003A3F3-46CE-4A39-889B-A9671519A6AD}" presName="Name5" presStyleLbl="vennNode1" presStyleIdx="0" presStyleCnt="2">
        <dgm:presLayoutVars>
          <dgm:bulletEnabled val="1"/>
        </dgm:presLayoutVars>
      </dgm:prSet>
      <dgm:spPr/>
      <dgm:t>
        <a:bodyPr/>
        <a:lstStyle/>
        <a:p>
          <a:endParaRPr lang="zh-CN" altLang="en-US"/>
        </a:p>
      </dgm:t>
    </dgm:pt>
    <dgm:pt modelId="{8B81F767-FBC8-4FD5-A0D8-994A7B138542}" type="pres">
      <dgm:prSet presAssocID="{21076AAC-9881-4A2D-95F8-773797BCC270}" presName="space" presStyleCnt="0"/>
      <dgm:spPr/>
    </dgm:pt>
    <dgm:pt modelId="{316EE107-551D-466F-A89B-3097AF9804E2}" type="pres">
      <dgm:prSet presAssocID="{5BFF6280-D6E3-40DD-8458-D70EC4B61DFA}" presName="Name5" presStyleLbl="vennNode1" presStyleIdx="1" presStyleCnt="2">
        <dgm:presLayoutVars>
          <dgm:bulletEnabled val="1"/>
        </dgm:presLayoutVars>
      </dgm:prSet>
      <dgm:spPr/>
      <dgm:t>
        <a:bodyPr/>
        <a:lstStyle/>
        <a:p>
          <a:endParaRPr lang="zh-CN" altLang="en-US"/>
        </a:p>
      </dgm:t>
    </dgm:pt>
  </dgm:ptLst>
  <dgm:cxnLst>
    <dgm:cxn modelId="{5C8CD9CD-DF28-4C8E-A322-D3FB7732BA10}" type="presOf" srcId="{5BFF6280-D6E3-40DD-8458-D70EC4B61DFA}" destId="{316EE107-551D-466F-A89B-3097AF9804E2}" srcOrd="0" destOrd="0" presId="urn:microsoft.com/office/officeart/2005/8/layout/venn3"/>
    <dgm:cxn modelId="{7DF65365-3531-4FA0-84B0-78510D398943}" type="presOf" srcId="{0003A3F3-46CE-4A39-889B-A9671519A6AD}" destId="{B74862CB-D6D8-45AE-826E-50DF2490B44A}" srcOrd="0" destOrd="0" presId="urn:microsoft.com/office/officeart/2005/8/layout/venn3"/>
    <dgm:cxn modelId="{6A859BB1-E24A-4172-B097-8847055EC2E7}" srcId="{6170C4A6-31F0-462D-B078-69749E492BAE}" destId="{5BFF6280-D6E3-40DD-8458-D70EC4B61DFA}" srcOrd="1" destOrd="0" parTransId="{FD0864F7-26F1-4893-AFB5-0C116796A825}" sibTransId="{7496ACB6-D41B-4FD7-A2E6-D42565A59E5C}"/>
    <dgm:cxn modelId="{B9AECEB1-086F-426D-9326-FA1AC13BFD03}" srcId="{6170C4A6-31F0-462D-B078-69749E492BAE}" destId="{0003A3F3-46CE-4A39-889B-A9671519A6AD}" srcOrd="0" destOrd="0" parTransId="{DB8DD68B-F7DE-4621-B0FA-78FAAE647B00}" sibTransId="{21076AAC-9881-4A2D-95F8-773797BCC270}"/>
    <dgm:cxn modelId="{1D5EE99B-F74D-4356-AEFC-3F763F7EA284}" type="presOf" srcId="{6170C4A6-31F0-462D-B078-69749E492BAE}" destId="{C0E7FF11-0AFA-4643-98EB-D05A4CC6D185}" srcOrd="0" destOrd="0" presId="urn:microsoft.com/office/officeart/2005/8/layout/venn3"/>
    <dgm:cxn modelId="{3D3133D5-240A-4F93-807F-CF0E7F69F71E}" type="presParOf" srcId="{C0E7FF11-0AFA-4643-98EB-D05A4CC6D185}" destId="{B74862CB-D6D8-45AE-826E-50DF2490B44A}" srcOrd="0" destOrd="0" presId="urn:microsoft.com/office/officeart/2005/8/layout/venn3"/>
    <dgm:cxn modelId="{82D658EE-851F-41BA-9DDB-033DEA3D8096}" type="presParOf" srcId="{C0E7FF11-0AFA-4643-98EB-D05A4CC6D185}" destId="{8B81F767-FBC8-4FD5-A0D8-994A7B138542}" srcOrd="1" destOrd="0" presId="urn:microsoft.com/office/officeart/2005/8/layout/venn3"/>
    <dgm:cxn modelId="{572A4AF9-47C2-4146-B949-61FB6D64D772}" type="presParOf" srcId="{C0E7FF11-0AFA-4643-98EB-D05A4CC6D185}" destId="{316EE107-551D-466F-A89B-3097AF9804E2}" srcOrd="2"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2A3734-75A4-4CBB-B27B-0CB71560D9F8}"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zh-CN" altLang="en-US"/>
        </a:p>
      </dgm:t>
    </dgm:pt>
    <dgm:pt modelId="{24035A08-F0A9-422E-8E95-798EFB3B71AD}">
      <dgm:prSet custT="1"/>
      <dgm:spPr/>
      <dgm:t>
        <a:bodyPr/>
        <a:lstStyle/>
        <a:p>
          <a:pPr rtl="0"/>
          <a:r>
            <a:rPr lang="zh-CN" altLang="en-US" sz="2400" dirty="0"/>
            <a:t>综合评价录取</a:t>
          </a:r>
        </a:p>
      </dgm:t>
    </dgm:pt>
    <dgm:pt modelId="{1F945B44-3B77-4B28-8287-FA6482B41B67}" type="parTrans" cxnId="{87C07732-6063-4C2F-B485-7CBBAEE8A6E2}">
      <dgm:prSet/>
      <dgm:spPr/>
      <dgm:t>
        <a:bodyPr/>
        <a:lstStyle/>
        <a:p>
          <a:endParaRPr lang="zh-CN" altLang="en-US" sz="2400"/>
        </a:p>
      </dgm:t>
    </dgm:pt>
    <dgm:pt modelId="{59AE837B-0928-4B34-A1C2-72DFB74E3855}" type="sibTrans" cxnId="{87C07732-6063-4C2F-B485-7CBBAEE8A6E2}">
      <dgm:prSet/>
      <dgm:spPr/>
      <dgm:t>
        <a:bodyPr/>
        <a:lstStyle/>
        <a:p>
          <a:endParaRPr lang="zh-CN" altLang="en-US" sz="2400"/>
        </a:p>
      </dgm:t>
    </dgm:pt>
    <dgm:pt modelId="{87697D63-0BC1-446F-A0EF-65E3B2A06DD5}">
      <dgm:prSet custT="1"/>
      <dgm:spPr/>
      <dgm:t>
        <a:bodyPr/>
        <a:lstStyle/>
        <a:p>
          <a:pPr rtl="0"/>
          <a:r>
            <a:rPr lang="zh-CN" altLang="en-US" sz="2400" b="1" dirty="0"/>
            <a:t>高职院校单招考试</a:t>
          </a:r>
          <a:endParaRPr lang="zh-CN" altLang="en-US" sz="2400" dirty="0"/>
        </a:p>
      </dgm:t>
    </dgm:pt>
    <dgm:pt modelId="{B887136F-64B5-4A9E-AE07-A15967A8AB52}" type="parTrans" cxnId="{F56DEBA3-ED2D-42CA-B527-4FE5DDC75CF4}">
      <dgm:prSet/>
      <dgm:spPr/>
      <dgm:t>
        <a:bodyPr/>
        <a:lstStyle/>
        <a:p>
          <a:endParaRPr lang="zh-CN" altLang="en-US" sz="2400"/>
        </a:p>
      </dgm:t>
    </dgm:pt>
    <dgm:pt modelId="{0338EA80-24F6-4279-BA60-A10EB0F21AEE}" type="sibTrans" cxnId="{F56DEBA3-ED2D-42CA-B527-4FE5DDC75CF4}">
      <dgm:prSet/>
      <dgm:spPr/>
      <dgm:t>
        <a:bodyPr/>
        <a:lstStyle/>
        <a:p>
          <a:endParaRPr lang="zh-CN" altLang="en-US" sz="2400"/>
        </a:p>
      </dgm:t>
    </dgm:pt>
    <dgm:pt modelId="{BEF3526C-FE1C-44E2-AC82-730ED139B8BD}" type="pres">
      <dgm:prSet presAssocID="{082A3734-75A4-4CBB-B27B-0CB71560D9F8}" presName="Name0" presStyleCnt="0">
        <dgm:presLayoutVars>
          <dgm:chMax val="7"/>
          <dgm:dir/>
          <dgm:animOne val="branch"/>
        </dgm:presLayoutVars>
      </dgm:prSet>
      <dgm:spPr/>
      <dgm:t>
        <a:bodyPr/>
        <a:lstStyle/>
        <a:p>
          <a:endParaRPr lang="zh-CN" altLang="en-US"/>
        </a:p>
      </dgm:t>
    </dgm:pt>
    <dgm:pt modelId="{9B7AA6CA-962D-4E6A-8D54-64C4F0C93030}" type="pres">
      <dgm:prSet presAssocID="{24035A08-F0A9-422E-8E95-798EFB3B71AD}" presName="parTx1" presStyleLbl="node1" presStyleIdx="0" presStyleCnt="2"/>
      <dgm:spPr/>
      <dgm:t>
        <a:bodyPr/>
        <a:lstStyle/>
        <a:p>
          <a:endParaRPr lang="zh-CN" altLang="en-US"/>
        </a:p>
      </dgm:t>
    </dgm:pt>
    <dgm:pt modelId="{96FF2E74-E355-4AD5-83D6-7A35C43814A0}" type="pres">
      <dgm:prSet presAssocID="{87697D63-0BC1-446F-A0EF-65E3B2A06DD5}" presName="parTx2" presStyleLbl="node1" presStyleIdx="1" presStyleCnt="2"/>
      <dgm:spPr/>
      <dgm:t>
        <a:bodyPr/>
        <a:lstStyle/>
        <a:p>
          <a:endParaRPr lang="zh-CN" altLang="en-US"/>
        </a:p>
      </dgm:t>
    </dgm:pt>
  </dgm:ptLst>
  <dgm:cxnLst>
    <dgm:cxn modelId="{6B0297EE-B269-428D-8643-CC522E97FFC1}" type="presOf" srcId="{082A3734-75A4-4CBB-B27B-0CB71560D9F8}" destId="{BEF3526C-FE1C-44E2-AC82-730ED139B8BD}" srcOrd="0" destOrd="0" presId="urn:microsoft.com/office/officeart/2009/3/layout/SubStepProcess"/>
    <dgm:cxn modelId="{87C07732-6063-4C2F-B485-7CBBAEE8A6E2}" srcId="{082A3734-75A4-4CBB-B27B-0CB71560D9F8}" destId="{24035A08-F0A9-422E-8E95-798EFB3B71AD}" srcOrd="0" destOrd="0" parTransId="{1F945B44-3B77-4B28-8287-FA6482B41B67}" sibTransId="{59AE837B-0928-4B34-A1C2-72DFB74E3855}"/>
    <dgm:cxn modelId="{3FA10A1A-4DDB-4072-9DE0-7005184A1D6E}" type="presOf" srcId="{24035A08-F0A9-422E-8E95-798EFB3B71AD}" destId="{9B7AA6CA-962D-4E6A-8D54-64C4F0C93030}" srcOrd="0" destOrd="0" presId="urn:microsoft.com/office/officeart/2009/3/layout/SubStepProcess"/>
    <dgm:cxn modelId="{F56DEBA3-ED2D-42CA-B527-4FE5DDC75CF4}" srcId="{082A3734-75A4-4CBB-B27B-0CB71560D9F8}" destId="{87697D63-0BC1-446F-A0EF-65E3B2A06DD5}" srcOrd="1" destOrd="0" parTransId="{B887136F-64B5-4A9E-AE07-A15967A8AB52}" sibTransId="{0338EA80-24F6-4279-BA60-A10EB0F21AEE}"/>
    <dgm:cxn modelId="{5B4BF6A7-8B1C-4620-87B1-0A16B078B016}" type="presOf" srcId="{87697D63-0BC1-446F-A0EF-65E3B2A06DD5}" destId="{96FF2E74-E355-4AD5-83D6-7A35C43814A0}" srcOrd="0" destOrd="0" presId="urn:microsoft.com/office/officeart/2009/3/layout/SubStepProcess"/>
    <dgm:cxn modelId="{BF843F63-6B40-44BE-8390-95E15F3E9FE9}" type="presParOf" srcId="{BEF3526C-FE1C-44E2-AC82-730ED139B8BD}" destId="{9B7AA6CA-962D-4E6A-8D54-64C4F0C93030}" srcOrd="0" destOrd="0" presId="urn:microsoft.com/office/officeart/2009/3/layout/SubStepProcess"/>
    <dgm:cxn modelId="{2F3C395D-A62B-4675-9D46-B648F6BB4111}" type="presParOf" srcId="{BEF3526C-FE1C-44E2-AC82-730ED139B8BD}" destId="{96FF2E74-E355-4AD5-83D6-7A35C43814A0}" srcOrd="1" destOrd="0" presId="urn:microsoft.com/office/officeart/2009/3/layout/SubSte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10BBC5-857B-4A66-983B-68C378EC7F7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1EA7D6A8-B165-424B-981C-67C7CF1827B1}">
      <dgm:prSet custT="1"/>
      <dgm:spPr/>
      <dgm:t>
        <a:bodyPr/>
        <a:lstStyle/>
        <a:p>
          <a:pPr algn="l" rtl="0"/>
          <a:r>
            <a:rPr lang="zh-CN" altLang="en-US" sz="2000" dirty="0"/>
            <a:t>不同的升学故事，</a:t>
          </a:r>
          <a:r>
            <a:rPr lang="zh-CN" altLang="en-US" sz="2000" dirty="0" smtClean="0"/>
            <a:t>你有什么感</a:t>
          </a:r>
          <a:r>
            <a:rPr lang="zh-CN" altLang="en-US" sz="2000" dirty="0"/>
            <a:t>受？</a:t>
          </a:r>
        </a:p>
      </dgm:t>
    </dgm:pt>
    <dgm:pt modelId="{7CF621B7-70CD-4759-9C9A-FB01F5272ECF}" type="parTrans" cxnId="{4B014182-E92A-46F7-9496-44EEFD99B38C}">
      <dgm:prSet/>
      <dgm:spPr/>
      <dgm:t>
        <a:bodyPr/>
        <a:lstStyle/>
        <a:p>
          <a:pPr algn="l"/>
          <a:endParaRPr lang="zh-CN" altLang="en-US" sz="2000"/>
        </a:p>
      </dgm:t>
    </dgm:pt>
    <dgm:pt modelId="{8958E8B3-DD78-425F-A629-85EDEC3EB8AA}" type="sibTrans" cxnId="{4B014182-E92A-46F7-9496-44EEFD99B38C}">
      <dgm:prSet/>
      <dgm:spPr/>
      <dgm:t>
        <a:bodyPr/>
        <a:lstStyle/>
        <a:p>
          <a:pPr algn="l"/>
          <a:endParaRPr lang="zh-CN" altLang="en-US" sz="2000"/>
        </a:p>
      </dgm:t>
    </dgm:pt>
    <dgm:pt modelId="{E7F60F5C-D954-4531-A6B3-2671E7014145}">
      <dgm:prSet custT="1"/>
      <dgm:spPr/>
      <dgm:t>
        <a:bodyPr/>
        <a:lstStyle/>
        <a:p>
          <a:pPr algn="l" rtl="0"/>
          <a:r>
            <a:rPr lang="zh-CN" altLang="en-US" sz="2000" dirty="0"/>
            <a:t>综合评价录取是否了解，对学</a:t>
          </a:r>
          <a:r>
            <a:rPr lang="zh-CN" altLang="en-US" sz="2000" dirty="0" smtClean="0"/>
            <a:t>生有哪些特殊要</a:t>
          </a:r>
          <a:r>
            <a:rPr lang="zh-CN" altLang="en-US" sz="2000" dirty="0"/>
            <a:t>求？</a:t>
          </a:r>
        </a:p>
      </dgm:t>
    </dgm:pt>
    <dgm:pt modelId="{BB7AADAF-F214-40C9-9B78-B52BF6F0769A}" type="parTrans" cxnId="{CD43130E-C275-45F3-9F2F-C66DFC4205CD}">
      <dgm:prSet/>
      <dgm:spPr/>
      <dgm:t>
        <a:bodyPr/>
        <a:lstStyle/>
        <a:p>
          <a:pPr algn="l"/>
          <a:endParaRPr lang="zh-CN" altLang="en-US" sz="2000"/>
        </a:p>
      </dgm:t>
    </dgm:pt>
    <dgm:pt modelId="{AD2CADD8-007A-4535-8E33-F3BA21BDD1CB}" type="sibTrans" cxnId="{CD43130E-C275-45F3-9F2F-C66DFC4205CD}">
      <dgm:prSet/>
      <dgm:spPr/>
      <dgm:t>
        <a:bodyPr/>
        <a:lstStyle/>
        <a:p>
          <a:pPr algn="l"/>
          <a:endParaRPr lang="zh-CN" altLang="en-US" sz="2000"/>
        </a:p>
      </dgm:t>
    </dgm:pt>
    <dgm:pt modelId="{58E8944F-13D5-4589-848F-FCC9F705036D}">
      <dgm:prSet custT="1"/>
      <dgm:spPr/>
      <dgm:t>
        <a:bodyPr/>
        <a:lstStyle/>
        <a:p>
          <a:pPr algn="l" rtl="0"/>
          <a:r>
            <a:rPr lang="zh-CN" altLang="en-US" sz="2000" dirty="0"/>
            <a:t>高职单招考试是否了解，对学</a:t>
          </a:r>
          <a:r>
            <a:rPr lang="zh-CN" altLang="en-US" sz="2000" dirty="0" smtClean="0"/>
            <a:t>生有哪些特殊要</a:t>
          </a:r>
          <a:r>
            <a:rPr lang="zh-CN" altLang="en-US" sz="2000" dirty="0"/>
            <a:t>求？</a:t>
          </a:r>
        </a:p>
      </dgm:t>
    </dgm:pt>
    <dgm:pt modelId="{E6AF85B2-D726-4922-A985-6FA663E115C8}" type="parTrans" cxnId="{77CA6988-5DDD-458A-B3B6-86124FD80EB0}">
      <dgm:prSet/>
      <dgm:spPr/>
      <dgm:t>
        <a:bodyPr/>
        <a:lstStyle/>
        <a:p>
          <a:pPr algn="l"/>
          <a:endParaRPr lang="zh-CN" altLang="en-US" sz="2000"/>
        </a:p>
      </dgm:t>
    </dgm:pt>
    <dgm:pt modelId="{FE24B06C-48DE-4508-94D7-4890A3694B79}" type="sibTrans" cxnId="{77CA6988-5DDD-458A-B3B6-86124FD80EB0}">
      <dgm:prSet/>
      <dgm:spPr/>
      <dgm:t>
        <a:bodyPr/>
        <a:lstStyle/>
        <a:p>
          <a:pPr algn="l"/>
          <a:endParaRPr lang="zh-CN" altLang="en-US" sz="2000"/>
        </a:p>
      </dgm:t>
    </dgm:pt>
    <dgm:pt modelId="{E9225763-FF85-419F-9492-F8EC1F29F45B}" type="pres">
      <dgm:prSet presAssocID="{5010BBC5-857B-4A66-983B-68C378EC7F70}" presName="Name0" presStyleCnt="0">
        <dgm:presLayoutVars>
          <dgm:chMax val="7"/>
          <dgm:dir/>
          <dgm:animLvl val="lvl"/>
          <dgm:resizeHandles val="exact"/>
        </dgm:presLayoutVars>
      </dgm:prSet>
      <dgm:spPr/>
      <dgm:t>
        <a:bodyPr/>
        <a:lstStyle/>
        <a:p>
          <a:endParaRPr lang="zh-CN" altLang="en-US"/>
        </a:p>
      </dgm:t>
    </dgm:pt>
    <dgm:pt modelId="{BFA60140-00D3-4BD0-8086-5A0400236385}" type="pres">
      <dgm:prSet presAssocID="{1EA7D6A8-B165-424B-981C-67C7CF1827B1}" presName="circle1" presStyleLbl="node1" presStyleIdx="0" presStyleCnt="3"/>
      <dgm:spPr/>
    </dgm:pt>
    <dgm:pt modelId="{CA4269F0-1E97-4918-8863-4E25C01CE439}" type="pres">
      <dgm:prSet presAssocID="{1EA7D6A8-B165-424B-981C-67C7CF1827B1}" presName="space" presStyleCnt="0"/>
      <dgm:spPr/>
    </dgm:pt>
    <dgm:pt modelId="{FF045C97-1045-4FA2-BA85-8CC0480EE8F4}" type="pres">
      <dgm:prSet presAssocID="{1EA7D6A8-B165-424B-981C-67C7CF1827B1}" presName="rect1" presStyleLbl="alignAcc1" presStyleIdx="0" presStyleCnt="3"/>
      <dgm:spPr/>
      <dgm:t>
        <a:bodyPr/>
        <a:lstStyle/>
        <a:p>
          <a:endParaRPr lang="zh-CN" altLang="en-US"/>
        </a:p>
      </dgm:t>
    </dgm:pt>
    <dgm:pt modelId="{8D7267D7-9E41-415B-8AAF-C67A721EE0CF}" type="pres">
      <dgm:prSet presAssocID="{E7F60F5C-D954-4531-A6B3-2671E7014145}" presName="vertSpace2" presStyleLbl="node1" presStyleIdx="0" presStyleCnt="3"/>
      <dgm:spPr/>
    </dgm:pt>
    <dgm:pt modelId="{FB95CF48-616C-4784-9453-6C36AF4A9062}" type="pres">
      <dgm:prSet presAssocID="{E7F60F5C-D954-4531-A6B3-2671E7014145}" presName="circle2" presStyleLbl="node1" presStyleIdx="1" presStyleCnt="3"/>
      <dgm:spPr/>
    </dgm:pt>
    <dgm:pt modelId="{2E4F7756-56BB-4AF0-8BB0-EAC84663EBF9}" type="pres">
      <dgm:prSet presAssocID="{E7F60F5C-D954-4531-A6B3-2671E7014145}" presName="rect2" presStyleLbl="alignAcc1" presStyleIdx="1" presStyleCnt="3"/>
      <dgm:spPr/>
      <dgm:t>
        <a:bodyPr/>
        <a:lstStyle/>
        <a:p>
          <a:endParaRPr lang="zh-CN" altLang="en-US"/>
        </a:p>
      </dgm:t>
    </dgm:pt>
    <dgm:pt modelId="{6F07FB57-8888-46F9-B8A9-9D9B48CE241E}" type="pres">
      <dgm:prSet presAssocID="{58E8944F-13D5-4589-848F-FCC9F705036D}" presName="vertSpace3" presStyleLbl="node1" presStyleIdx="1" presStyleCnt="3"/>
      <dgm:spPr/>
    </dgm:pt>
    <dgm:pt modelId="{CA8D7D97-051D-40D6-989A-54332353F458}" type="pres">
      <dgm:prSet presAssocID="{58E8944F-13D5-4589-848F-FCC9F705036D}" presName="circle3" presStyleLbl="node1" presStyleIdx="2" presStyleCnt="3"/>
      <dgm:spPr/>
    </dgm:pt>
    <dgm:pt modelId="{D2E765DB-5913-4796-B4DF-21A24D023D9E}" type="pres">
      <dgm:prSet presAssocID="{58E8944F-13D5-4589-848F-FCC9F705036D}" presName="rect3" presStyleLbl="alignAcc1" presStyleIdx="2" presStyleCnt="3"/>
      <dgm:spPr/>
      <dgm:t>
        <a:bodyPr/>
        <a:lstStyle/>
        <a:p>
          <a:endParaRPr lang="zh-CN" altLang="en-US"/>
        </a:p>
      </dgm:t>
    </dgm:pt>
    <dgm:pt modelId="{9C5DED86-CBA8-4B76-873B-E3FE9FE4DE6D}" type="pres">
      <dgm:prSet presAssocID="{1EA7D6A8-B165-424B-981C-67C7CF1827B1}" presName="rect1ParTxNoCh" presStyleLbl="alignAcc1" presStyleIdx="2" presStyleCnt="3">
        <dgm:presLayoutVars>
          <dgm:chMax val="1"/>
          <dgm:bulletEnabled val="1"/>
        </dgm:presLayoutVars>
      </dgm:prSet>
      <dgm:spPr/>
      <dgm:t>
        <a:bodyPr/>
        <a:lstStyle/>
        <a:p>
          <a:endParaRPr lang="zh-CN" altLang="en-US"/>
        </a:p>
      </dgm:t>
    </dgm:pt>
    <dgm:pt modelId="{118FF101-D796-4189-A5AF-C5557B5D0742}" type="pres">
      <dgm:prSet presAssocID="{E7F60F5C-D954-4531-A6B3-2671E7014145}" presName="rect2ParTxNoCh" presStyleLbl="alignAcc1" presStyleIdx="2" presStyleCnt="3">
        <dgm:presLayoutVars>
          <dgm:chMax val="1"/>
          <dgm:bulletEnabled val="1"/>
        </dgm:presLayoutVars>
      </dgm:prSet>
      <dgm:spPr/>
      <dgm:t>
        <a:bodyPr/>
        <a:lstStyle/>
        <a:p>
          <a:endParaRPr lang="zh-CN" altLang="en-US"/>
        </a:p>
      </dgm:t>
    </dgm:pt>
    <dgm:pt modelId="{BF49D7DC-A436-4B70-92C4-2F48BA45E3D3}" type="pres">
      <dgm:prSet presAssocID="{58E8944F-13D5-4589-848F-FCC9F705036D}" presName="rect3ParTxNoCh" presStyleLbl="alignAcc1" presStyleIdx="2" presStyleCnt="3">
        <dgm:presLayoutVars>
          <dgm:chMax val="1"/>
          <dgm:bulletEnabled val="1"/>
        </dgm:presLayoutVars>
      </dgm:prSet>
      <dgm:spPr/>
      <dgm:t>
        <a:bodyPr/>
        <a:lstStyle/>
        <a:p>
          <a:endParaRPr lang="zh-CN" altLang="en-US"/>
        </a:p>
      </dgm:t>
    </dgm:pt>
  </dgm:ptLst>
  <dgm:cxnLst>
    <dgm:cxn modelId="{0278A58F-AB06-43B7-AF73-D3A40FF5186A}" type="presOf" srcId="{E7F60F5C-D954-4531-A6B3-2671E7014145}" destId="{2E4F7756-56BB-4AF0-8BB0-EAC84663EBF9}" srcOrd="0" destOrd="0" presId="urn:microsoft.com/office/officeart/2005/8/layout/target3"/>
    <dgm:cxn modelId="{0B6753D3-0624-4363-9DA5-ABC2B9B959B8}" type="presOf" srcId="{58E8944F-13D5-4589-848F-FCC9F705036D}" destId="{BF49D7DC-A436-4B70-92C4-2F48BA45E3D3}" srcOrd="1" destOrd="0" presId="urn:microsoft.com/office/officeart/2005/8/layout/target3"/>
    <dgm:cxn modelId="{77CA6988-5DDD-458A-B3B6-86124FD80EB0}" srcId="{5010BBC5-857B-4A66-983B-68C378EC7F70}" destId="{58E8944F-13D5-4589-848F-FCC9F705036D}" srcOrd="2" destOrd="0" parTransId="{E6AF85B2-D726-4922-A985-6FA663E115C8}" sibTransId="{FE24B06C-48DE-4508-94D7-4890A3694B79}"/>
    <dgm:cxn modelId="{4B014182-E92A-46F7-9496-44EEFD99B38C}" srcId="{5010BBC5-857B-4A66-983B-68C378EC7F70}" destId="{1EA7D6A8-B165-424B-981C-67C7CF1827B1}" srcOrd="0" destOrd="0" parTransId="{7CF621B7-70CD-4759-9C9A-FB01F5272ECF}" sibTransId="{8958E8B3-DD78-425F-A629-85EDEC3EB8AA}"/>
    <dgm:cxn modelId="{40F8ACE8-548E-4C49-9676-AF7B588C59BA}" type="presOf" srcId="{1EA7D6A8-B165-424B-981C-67C7CF1827B1}" destId="{9C5DED86-CBA8-4B76-873B-E3FE9FE4DE6D}" srcOrd="1" destOrd="0" presId="urn:microsoft.com/office/officeart/2005/8/layout/target3"/>
    <dgm:cxn modelId="{0DA74EA1-9AE5-45AF-B85F-50352909E67F}" type="presOf" srcId="{5010BBC5-857B-4A66-983B-68C378EC7F70}" destId="{E9225763-FF85-419F-9492-F8EC1F29F45B}" srcOrd="0" destOrd="0" presId="urn:microsoft.com/office/officeart/2005/8/layout/target3"/>
    <dgm:cxn modelId="{8C08641E-BADA-4B30-A129-54E2DDC1801E}" type="presOf" srcId="{58E8944F-13D5-4589-848F-FCC9F705036D}" destId="{D2E765DB-5913-4796-B4DF-21A24D023D9E}" srcOrd="0" destOrd="0" presId="urn:microsoft.com/office/officeart/2005/8/layout/target3"/>
    <dgm:cxn modelId="{22FA60C5-B182-4DDC-B965-8747A3ADBE88}" type="presOf" srcId="{1EA7D6A8-B165-424B-981C-67C7CF1827B1}" destId="{FF045C97-1045-4FA2-BA85-8CC0480EE8F4}" srcOrd="0" destOrd="0" presId="urn:microsoft.com/office/officeart/2005/8/layout/target3"/>
    <dgm:cxn modelId="{72D43744-B19E-4A1C-86D4-EA4A23EE14AF}" type="presOf" srcId="{E7F60F5C-D954-4531-A6B3-2671E7014145}" destId="{118FF101-D796-4189-A5AF-C5557B5D0742}" srcOrd="1" destOrd="0" presId="urn:microsoft.com/office/officeart/2005/8/layout/target3"/>
    <dgm:cxn modelId="{CD43130E-C275-45F3-9F2F-C66DFC4205CD}" srcId="{5010BBC5-857B-4A66-983B-68C378EC7F70}" destId="{E7F60F5C-D954-4531-A6B3-2671E7014145}" srcOrd="1" destOrd="0" parTransId="{BB7AADAF-F214-40C9-9B78-B52BF6F0769A}" sibTransId="{AD2CADD8-007A-4535-8E33-F3BA21BDD1CB}"/>
    <dgm:cxn modelId="{19730B43-E5C9-4CCE-ABA4-E425C90D3E59}" type="presParOf" srcId="{E9225763-FF85-419F-9492-F8EC1F29F45B}" destId="{BFA60140-00D3-4BD0-8086-5A0400236385}" srcOrd="0" destOrd="0" presId="urn:microsoft.com/office/officeart/2005/8/layout/target3"/>
    <dgm:cxn modelId="{D75DAC7A-3B0A-44C2-81AF-D2309C25430E}" type="presParOf" srcId="{E9225763-FF85-419F-9492-F8EC1F29F45B}" destId="{CA4269F0-1E97-4918-8863-4E25C01CE439}" srcOrd="1" destOrd="0" presId="urn:microsoft.com/office/officeart/2005/8/layout/target3"/>
    <dgm:cxn modelId="{7FF7D2F0-E840-49BA-A6DD-05C834987329}" type="presParOf" srcId="{E9225763-FF85-419F-9492-F8EC1F29F45B}" destId="{FF045C97-1045-4FA2-BA85-8CC0480EE8F4}" srcOrd="2" destOrd="0" presId="urn:microsoft.com/office/officeart/2005/8/layout/target3"/>
    <dgm:cxn modelId="{A3C0BB6D-7689-4234-BFAF-9152F1B85E7C}" type="presParOf" srcId="{E9225763-FF85-419F-9492-F8EC1F29F45B}" destId="{8D7267D7-9E41-415B-8AAF-C67A721EE0CF}" srcOrd="3" destOrd="0" presId="urn:microsoft.com/office/officeart/2005/8/layout/target3"/>
    <dgm:cxn modelId="{9C9CBFC0-CC0D-48B1-9066-9CCC71129EAF}" type="presParOf" srcId="{E9225763-FF85-419F-9492-F8EC1F29F45B}" destId="{FB95CF48-616C-4784-9453-6C36AF4A9062}" srcOrd="4" destOrd="0" presId="urn:microsoft.com/office/officeart/2005/8/layout/target3"/>
    <dgm:cxn modelId="{C31D86C8-7B52-4258-83EE-CBF82C98B536}" type="presParOf" srcId="{E9225763-FF85-419F-9492-F8EC1F29F45B}" destId="{2E4F7756-56BB-4AF0-8BB0-EAC84663EBF9}" srcOrd="5" destOrd="0" presId="urn:microsoft.com/office/officeart/2005/8/layout/target3"/>
    <dgm:cxn modelId="{EC6FB11C-4B2B-4510-86AD-8BA99D77FE6F}" type="presParOf" srcId="{E9225763-FF85-419F-9492-F8EC1F29F45B}" destId="{6F07FB57-8888-46F9-B8A9-9D9B48CE241E}" srcOrd="6" destOrd="0" presId="urn:microsoft.com/office/officeart/2005/8/layout/target3"/>
    <dgm:cxn modelId="{41EBC8D6-0165-4EBC-BD91-95151DFB8A09}" type="presParOf" srcId="{E9225763-FF85-419F-9492-F8EC1F29F45B}" destId="{CA8D7D97-051D-40D6-989A-54332353F458}" srcOrd="7" destOrd="0" presId="urn:microsoft.com/office/officeart/2005/8/layout/target3"/>
    <dgm:cxn modelId="{D5BF1638-DD5E-4B46-879E-1B1860F8C5A3}" type="presParOf" srcId="{E9225763-FF85-419F-9492-F8EC1F29F45B}" destId="{D2E765DB-5913-4796-B4DF-21A24D023D9E}" srcOrd="8" destOrd="0" presId="urn:microsoft.com/office/officeart/2005/8/layout/target3"/>
    <dgm:cxn modelId="{47C9E33B-A4BF-4F23-98A9-32109D6B69D8}" type="presParOf" srcId="{E9225763-FF85-419F-9492-F8EC1F29F45B}" destId="{9C5DED86-CBA8-4B76-873B-E3FE9FE4DE6D}" srcOrd="9" destOrd="0" presId="urn:microsoft.com/office/officeart/2005/8/layout/target3"/>
    <dgm:cxn modelId="{7B5714A6-12DB-4A26-81C3-825A84E7ED43}" type="presParOf" srcId="{E9225763-FF85-419F-9492-F8EC1F29F45B}" destId="{118FF101-D796-4189-A5AF-C5557B5D0742}" srcOrd="10" destOrd="0" presId="urn:microsoft.com/office/officeart/2005/8/layout/target3"/>
    <dgm:cxn modelId="{03A73AD2-7507-42E0-9F99-FCC597053CED}" type="presParOf" srcId="{E9225763-FF85-419F-9492-F8EC1F29F45B}" destId="{BF49D7DC-A436-4B70-92C4-2F48BA45E3D3}" srcOrd="11" destOrd="0" presId="urn:microsoft.com/office/officeart/2005/8/layout/targe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4862CB-D6D8-45AE-826E-50DF2490B44A}">
      <dsp:nvSpPr>
        <dsp:cNvPr id="0" name=""/>
        <dsp:cNvSpPr/>
      </dsp:nvSpPr>
      <dsp:spPr>
        <a:xfrm>
          <a:off x="4374" y="20394"/>
          <a:ext cx="3105933" cy="31059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930" tIns="35560" rIns="170930" bIns="35560" numCol="1" spcCol="1270" anchor="ctr" anchorCtr="0">
          <a:noAutofit/>
        </a:bodyPr>
        <a:lstStyle/>
        <a:p>
          <a:pPr lvl="0" algn="ctr" defTabSz="1244600" rtl="0">
            <a:lnSpc>
              <a:spcPct val="90000"/>
            </a:lnSpc>
            <a:spcBef>
              <a:spcPct val="0"/>
            </a:spcBef>
            <a:spcAft>
              <a:spcPct val="35000"/>
            </a:spcAft>
          </a:pPr>
          <a:r>
            <a:rPr lang="zh-CN" altLang="en-US" sz="2800" kern="1200" dirty="0"/>
            <a:t>多元路径</a:t>
          </a:r>
        </a:p>
      </dsp:txBody>
      <dsp:txXfrm>
        <a:off x="4374" y="20394"/>
        <a:ext cx="3105933" cy="3105933"/>
      </dsp:txXfrm>
    </dsp:sp>
    <dsp:sp modelId="{316EE107-551D-466F-A89B-3097AF9804E2}">
      <dsp:nvSpPr>
        <dsp:cNvPr id="0" name=""/>
        <dsp:cNvSpPr/>
      </dsp:nvSpPr>
      <dsp:spPr>
        <a:xfrm>
          <a:off x="2489121" y="20394"/>
          <a:ext cx="3105933" cy="31059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930" tIns="35560" rIns="170930" bIns="35560" numCol="1" spcCol="1270" anchor="ctr" anchorCtr="0">
          <a:noAutofit/>
        </a:bodyPr>
        <a:lstStyle/>
        <a:p>
          <a:pPr lvl="0" algn="ctr" defTabSz="1244600" rtl="0">
            <a:lnSpc>
              <a:spcPct val="90000"/>
            </a:lnSpc>
            <a:spcBef>
              <a:spcPct val="0"/>
            </a:spcBef>
            <a:spcAft>
              <a:spcPct val="35000"/>
            </a:spcAft>
          </a:pPr>
          <a:r>
            <a:rPr lang="zh-CN" altLang="en-US" sz="2800" kern="1200" dirty="0"/>
            <a:t>理性选择</a:t>
          </a:r>
        </a:p>
      </dsp:txBody>
      <dsp:txXfrm>
        <a:off x="2489121" y="20394"/>
        <a:ext cx="3105933" cy="310593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7AA6CA-962D-4E6A-8D54-64C4F0C93030}">
      <dsp:nvSpPr>
        <dsp:cNvPr id="0" name=""/>
        <dsp:cNvSpPr/>
      </dsp:nvSpPr>
      <dsp:spPr>
        <a:xfrm>
          <a:off x="504668" y="0"/>
          <a:ext cx="2202964" cy="2202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zh-CN" altLang="en-US" sz="2400" kern="1200" dirty="0"/>
            <a:t>综合评价录取</a:t>
          </a:r>
        </a:p>
      </dsp:txBody>
      <dsp:txXfrm>
        <a:off x="504668" y="0"/>
        <a:ext cx="2202964" cy="2202964"/>
      </dsp:txXfrm>
    </dsp:sp>
    <dsp:sp modelId="{96FF2E74-E355-4AD5-83D6-7A35C43814A0}">
      <dsp:nvSpPr>
        <dsp:cNvPr id="0" name=""/>
        <dsp:cNvSpPr/>
      </dsp:nvSpPr>
      <dsp:spPr>
        <a:xfrm>
          <a:off x="2707633" y="0"/>
          <a:ext cx="2202964" cy="2202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zh-CN" altLang="en-US" sz="2400" b="1" kern="1200" dirty="0"/>
            <a:t>高职院校单招考试</a:t>
          </a:r>
          <a:endParaRPr lang="zh-CN" altLang="en-US" sz="2400" kern="1200" dirty="0"/>
        </a:p>
      </dsp:txBody>
      <dsp:txXfrm>
        <a:off x="2707633" y="0"/>
        <a:ext cx="2202964" cy="22029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A60140-00D3-4BD0-8086-5A0400236385}">
      <dsp:nvSpPr>
        <dsp:cNvPr id="0" name=""/>
        <dsp:cNvSpPr/>
      </dsp:nvSpPr>
      <dsp:spPr>
        <a:xfrm>
          <a:off x="0" y="0"/>
          <a:ext cx="2178952" cy="217895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45C97-1045-4FA2-BA85-8CC0480EE8F4}">
      <dsp:nvSpPr>
        <dsp:cNvPr id="0" name=""/>
        <dsp:cNvSpPr/>
      </dsp:nvSpPr>
      <dsp:spPr>
        <a:xfrm>
          <a:off x="1089476" y="0"/>
          <a:ext cx="3836331" cy="217895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altLang="en-US" sz="2000" kern="1200" dirty="0"/>
            <a:t>不同的升学故事，</a:t>
          </a:r>
          <a:r>
            <a:rPr lang="zh-CN" altLang="en-US" sz="2000" kern="1200" dirty="0" smtClean="0"/>
            <a:t>你有什么感</a:t>
          </a:r>
          <a:r>
            <a:rPr lang="zh-CN" altLang="en-US" sz="2000" kern="1200" dirty="0"/>
            <a:t>受？</a:t>
          </a:r>
        </a:p>
      </dsp:txBody>
      <dsp:txXfrm>
        <a:off x="1089476" y="0"/>
        <a:ext cx="3836331" cy="653687"/>
      </dsp:txXfrm>
    </dsp:sp>
    <dsp:sp modelId="{FB95CF48-616C-4784-9453-6C36AF4A9062}">
      <dsp:nvSpPr>
        <dsp:cNvPr id="0" name=""/>
        <dsp:cNvSpPr/>
      </dsp:nvSpPr>
      <dsp:spPr>
        <a:xfrm>
          <a:off x="381317" y="653687"/>
          <a:ext cx="1416317" cy="141631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F7756-56BB-4AF0-8BB0-EAC84663EBF9}">
      <dsp:nvSpPr>
        <dsp:cNvPr id="0" name=""/>
        <dsp:cNvSpPr/>
      </dsp:nvSpPr>
      <dsp:spPr>
        <a:xfrm>
          <a:off x="1089476" y="653687"/>
          <a:ext cx="3836331" cy="141631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altLang="en-US" sz="2000" kern="1200" dirty="0"/>
            <a:t>综合评价录取是否了解，对学</a:t>
          </a:r>
          <a:r>
            <a:rPr lang="zh-CN" altLang="en-US" sz="2000" kern="1200" dirty="0" smtClean="0"/>
            <a:t>生有哪些特殊要</a:t>
          </a:r>
          <a:r>
            <a:rPr lang="zh-CN" altLang="en-US" sz="2000" kern="1200" dirty="0"/>
            <a:t>求？</a:t>
          </a:r>
        </a:p>
      </dsp:txBody>
      <dsp:txXfrm>
        <a:off x="1089476" y="653687"/>
        <a:ext cx="3836331" cy="653684"/>
      </dsp:txXfrm>
    </dsp:sp>
    <dsp:sp modelId="{CA8D7D97-051D-40D6-989A-54332353F458}">
      <dsp:nvSpPr>
        <dsp:cNvPr id="0" name=""/>
        <dsp:cNvSpPr/>
      </dsp:nvSpPr>
      <dsp:spPr>
        <a:xfrm>
          <a:off x="762633" y="1307371"/>
          <a:ext cx="653684" cy="65368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E765DB-5913-4796-B4DF-21A24D023D9E}">
      <dsp:nvSpPr>
        <dsp:cNvPr id="0" name=""/>
        <dsp:cNvSpPr/>
      </dsp:nvSpPr>
      <dsp:spPr>
        <a:xfrm>
          <a:off x="1089476" y="1307371"/>
          <a:ext cx="3836331" cy="6536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altLang="en-US" sz="2000" kern="1200" dirty="0"/>
            <a:t>高职单招考试是否了解，对学</a:t>
          </a:r>
          <a:r>
            <a:rPr lang="zh-CN" altLang="en-US" sz="2000" kern="1200" dirty="0" smtClean="0"/>
            <a:t>生有哪些特殊要</a:t>
          </a:r>
          <a:r>
            <a:rPr lang="zh-CN" altLang="en-US" sz="2000" kern="1200" dirty="0"/>
            <a:t>求？</a:t>
          </a:r>
        </a:p>
      </dsp:txBody>
      <dsp:txXfrm>
        <a:off x="1089476" y="1307371"/>
        <a:ext cx="3836331" cy="65368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pPr/>
              <a:t>2019/10/21 Monday</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p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xmlns="" val="737037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pPr/>
              <a:t>2019/10/21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pPr/>
              <a:t>‹#›</a:t>
            </a:fld>
            <a:endParaRPr lang="zh-CN" altLang="en-US"/>
          </a:p>
        </p:txBody>
      </p:sp>
    </p:spTree>
    <p:extLst>
      <p:ext uri="{BB962C8B-B14F-4D97-AF65-F5344CB8AC3E}">
        <p14:creationId xmlns:p14="http://schemas.microsoft.com/office/powerpoint/2010/main" xmlns="" val="399600623"/>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1</a:t>
            </a:fld>
            <a:endParaRPr lang="zh-CN" altLang="en-US"/>
          </a:p>
        </p:txBody>
      </p:sp>
    </p:spTree>
    <p:extLst>
      <p:ext uri="{BB962C8B-B14F-4D97-AF65-F5344CB8AC3E}">
        <p14:creationId xmlns:p14="http://schemas.microsoft.com/office/powerpoint/2010/main" xmlns="" val="13869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1.xml"/><Relationship Id="rId1" Type="http://schemas.openxmlformats.org/officeDocument/2006/relationships/vmlDrawing" Target="../drawings/vmlDrawing1.v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8" name="Shape 38"/>
          <p:cNvSpPr>
            <a:spLocks noGrp="1"/>
          </p:cNvSpPr>
          <p:nvPr>
            <p:ph type="body" idx="1"/>
          </p:nvPr>
        </p:nvSpPr>
        <p:spPr>
          <a:xfrm>
            <a:off x="418465" y="932815"/>
            <a:ext cx="11402695" cy="5652135"/>
          </a:xfrm>
          <a:prstGeom prst="rect">
            <a:avLst/>
          </a:prstGeom>
        </p:spPr>
        <p:txBody>
          <a:bodyPr/>
          <a:lstStyle>
            <a:lvl1pPr>
              <a:defRPr sz="2800" b="1">
                <a:latin typeface="+mj-ea"/>
                <a:ea typeface="+mj-ea"/>
              </a:defRPr>
            </a:lvl1pPr>
            <a:lvl2pPr>
              <a:defRPr sz="2400" b="1">
                <a:latin typeface="+mj-ea"/>
                <a:ea typeface="+mj-ea"/>
              </a:defRPr>
            </a:lvl2pPr>
            <a:lvl3pPr>
              <a:defRPr sz="2000" b="1">
                <a:latin typeface="+mj-ea"/>
                <a:ea typeface="+mj-ea"/>
              </a:defRPr>
            </a:lvl3pPr>
            <a:lvl4pPr>
              <a:defRPr sz="1800" b="0">
                <a:latin typeface="+mj-ea"/>
                <a:ea typeface="+mj-ea"/>
              </a:defRPr>
            </a:lvl4pPr>
            <a:lvl5pPr>
              <a:defRPr>
                <a:latin typeface="+mn-ea"/>
                <a:ea typeface="+mn-ea"/>
              </a:defRPr>
            </a:lvl5pPr>
          </a:lstStyle>
          <a:p>
            <a:r>
              <a:t>单击此处编辑母版文本样式</a:t>
            </a:r>
          </a:p>
          <a:p>
            <a:pPr lvl="1"/>
            <a:r>
              <a:t>第二级</a:t>
            </a:r>
          </a:p>
          <a:p>
            <a:pPr lvl="2"/>
            <a:r>
              <a:t>第三级</a:t>
            </a:r>
          </a:p>
          <a:p>
            <a:pPr lvl="3"/>
            <a:r>
              <a:t>第四级</a:t>
            </a:r>
          </a:p>
          <a:p>
            <a:pPr lvl="4"/>
            <a:r>
              <a:t>第五级</a:t>
            </a:r>
          </a:p>
        </p:txBody>
      </p:sp>
    </p:spTree>
    <p:controls>
      <p:control spid="4144" name="Object" r:id="rId2" imgW="2106360" imgH="620280"/>
    </p:controls>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2019/10/21 Monday</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7" name="KSO_TEMPLATE" hidden="1"/>
          <p:cNvSpPr/>
          <p:nvPr userDrawn="1">
            <p:custDataLst>
              <p:tags r:id="rId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635" y="158750"/>
            <a:ext cx="7813675" cy="5708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7827010" y="158750"/>
            <a:ext cx="1153160" cy="5708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9001760" y="158750"/>
            <a:ext cx="798195" cy="5708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2065" y="6635750"/>
            <a:ext cx="7111365" cy="2190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7147560" y="6635750"/>
            <a:ext cx="3291205" cy="219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10462895" y="6635750"/>
            <a:ext cx="1730375" cy="2190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8787130" y="1014730"/>
            <a:ext cx="3193415" cy="1818005"/>
            <a:chOff x="12808" y="848"/>
            <a:chExt cx="5253" cy="3344"/>
          </a:xfrm>
        </p:grpSpPr>
        <p:sp>
          <p:nvSpPr>
            <p:cNvPr id="3" name="PA_椭圆 9"/>
            <p:cNvSpPr/>
            <p:nvPr/>
          </p:nvSpPr>
          <p:spPr>
            <a:xfrm>
              <a:off x="12808" y="3864"/>
              <a:ext cx="320" cy="32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PA_椭圆 10"/>
            <p:cNvSpPr/>
            <p:nvPr/>
          </p:nvSpPr>
          <p:spPr>
            <a:xfrm>
              <a:off x="14875" y="2310"/>
              <a:ext cx="1424" cy="1424"/>
            </a:xfrm>
            <a:prstGeom prst="ellipse">
              <a:avLst/>
            </a:prstGeom>
            <a:solidFill>
              <a:srgbClr val="FC8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PA_椭圆 11"/>
            <p:cNvSpPr/>
            <p:nvPr/>
          </p:nvSpPr>
          <p:spPr>
            <a:xfrm>
              <a:off x="14061" y="848"/>
              <a:ext cx="1014" cy="10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PA_椭圆 12"/>
            <p:cNvSpPr/>
            <p:nvPr/>
          </p:nvSpPr>
          <p:spPr>
            <a:xfrm flipV="1">
              <a:off x="16505" y="3450"/>
              <a:ext cx="743" cy="743"/>
            </a:xfrm>
            <a:prstGeom prst="ellipse">
              <a:avLst/>
            </a:prstGeom>
            <a:solidFill>
              <a:srgbClr val="FC8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PA_椭圆 13"/>
            <p:cNvSpPr/>
            <p:nvPr/>
          </p:nvSpPr>
          <p:spPr>
            <a:xfrm flipV="1">
              <a:off x="15389" y="1423"/>
              <a:ext cx="506" cy="506"/>
            </a:xfrm>
            <a:prstGeom prst="ellipse">
              <a:avLst/>
            </a:prstGeom>
            <a:solidFill>
              <a:srgbClr val="FC8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PA_椭圆 14"/>
            <p:cNvSpPr/>
            <p:nvPr/>
          </p:nvSpPr>
          <p:spPr>
            <a:xfrm flipV="1">
              <a:off x="13665" y="2569"/>
              <a:ext cx="285" cy="285"/>
            </a:xfrm>
            <a:prstGeom prst="ellipse">
              <a:avLst/>
            </a:prstGeom>
            <a:solidFill>
              <a:srgbClr val="FC8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PA_椭圆 15"/>
            <p:cNvSpPr/>
            <p:nvPr/>
          </p:nvSpPr>
          <p:spPr>
            <a:xfrm flipV="1">
              <a:off x="14213" y="3518"/>
              <a:ext cx="149" cy="1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23" name="PA_图片 22"/>
            <p:cNvPicPr>
              <a:picLocks noChangeAspect="1"/>
            </p:cNvPicPr>
            <p:nvPr/>
          </p:nvPicPr>
          <p:blipFill>
            <a:blip r:embed="rId5" cstate="print"/>
            <a:srcRect l="6030" r="19232"/>
            <a:stretch>
              <a:fillRect/>
            </a:stretch>
          </p:blipFill>
          <p:spPr>
            <a:xfrm>
              <a:off x="16119" y="848"/>
              <a:ext cx="1943" cy="1938"/>
            </a:xfrm>
            <a:custGeom>
              <a:avLst/>
              <a:gdLst>
                <a:gd name="connsiteX0" fmla="*/ 1237602 w 2475204"/>
                <a:gd name="connsiteY0" fmla="*/ 0 h 2467335"/>
                <a:gd name="connsiteX1" fmla="*/ 2475204 w 2475204"/>
                <a:gd name="connsiteY1" fmla="*/ 1237602 h 2467335"/>
                <a:gd name="connsiteX2" fmla="*/ 1487022 w 2475204"/>
                <a:gd name="connsiteY2" fmla="*/ 2450061 h 2467335"/>
                <a:gd name="connsiteX3" fmla="*/ 1373833 w 2475204"/>
                <a:gd name="connsiteY3" fmla="*/ 2467335 h 2467335"/>
                <a:gd name="connsiteX4" fmla="*/ 1101371 w 2475204"/>
                <a:gd name="connsiteY4" fmla="*/ 2467335 h 2467335"/>
                <a:gd name="connsiteX5" fmla="*/ 988182 w 2475204"/>
                <a:gd name="connsiteY5" fmla="*/ 2450061 h 2467335"/>
                <a:gd name="connsiteX6" fmla="*/ 0 w 2475204"/>
                <a:gd name="connsiteY6" fmla="*/ 1237602 h 2467335"/>
                <a:gd name="connsiteX7" fmla="*/ 1237602 w 2475204"/>
                <a:gd name="connsiteY7" fmla="*/ 0 h 24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04" h="2467335">
                  <a:moveTo>
                    <a:pt x="1237602" y="0"/>
                  </a:moveTo>
                  <a:cubicBezTo>
                    <a:pt x="1921111" y="0"/>
                    <a:pt x="2475204" y="554093"/>
                    <a:pt x="2475204" y="1237602"/>
                  </a:cubicBezTo>
                  <a:cubicBezTo>
                    <a:pt x="2475204" y="1835673"/>
                    <a:pt x="2050977" y="2334659"/>
                    <a:pt x="1487022" y="2450061"/>
                  </a:cubicBezTo>
                  <a:lnTo>
                    <a:pt x="1373833" y="2467335"/>
                  </a:lnTo>
                  <a:lnTo>
                    <a:pt x="1101371" y="2467335"/>
                  </a:lnTo>
                  <a:lnTo>
                    <a:pt x="988182" y="2450061"/>
                  </a:lnTo>
                  <a:cubicBezTo>
                    <a:pt x="424228" y="2334659"/>
                    <a:pt x="0" y="1835673"/>
                    <a:pt x="0" y="1237602"/>
                  </a:cubicBezTo>
                  <a:cubicBezTo>
                    <a:pt x="0" y="554093"/>
                    <a:pt x="554093" y="0"/>
                    <a:pt x="1237602" y="0"/>
                  </a:cubicBezTo>
                  <a:close/>
                </a:path>
              </a:pathLst>
            </a:custGeom>
            <a:effectLst>
              <a:outerShdw blurRad="63500" algn="ctr" rotWithShape="0">
                <a:prstClr val="black">
                  <a:alpha val="20000"/>
                </a:prstClr>
              </a:outerShdw>
            </a:effec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wipe/>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tags" Target="../tags/tag26.xml"/><Relationship Id="rId3" Type="http://schemas.openxmlformats.org/officeDocument/2006/relationships/tags" Target="../tags/tag11.xml"/><Relationship Id="rId21" Type="http://schemas.openxmlformats.org/officeDocument/2006/relationships/slideLayout" Target="../slideLayouts/slideLayout2.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tags" Target="../tags/tag28.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19" Type="http://schemas.openxmlformats.org/officeDocument/2006/relationships/tags" Target="../tags/tag27.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065" y="6623685"/>
            <a:ext cx="7111365" cy="2190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147560" y="6623685"/>
            <a:ext cx="3291205" cy="219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462895" y="6623685"/>
            <a:ext cx="1730375" cy="2190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270" y="31115"/>
            <a:ext cx="11962765" cy="938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单圆角矩形 1"/>
          <p:cNvSpPr/>
          <p:nvPr/>
        </p:nvSpPr>
        <p:spPr>
          <a:xfrm>
            <a:off x="1233805" y="1534160"/>
            <a:ext cx="8227060" cy="1510665"/>
          </a:xfrm>
          <a:prstGeom prst="snipRoundRect">
            <a:avLst/>
          </a:prstGeom>
          <a:solidFill>
            <a:srgbClr val="F8A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单圆角矩形 2"/>
          <p:cNvSpPr/>
          <p:nvPr/>
        </p:nvSpPr>
        <p:spPr>
          <a:xfrm>
            <a:off x="1349375" y="1395730"/>
            <a:ext cx="8201660" cy="1512570"/>
          </a:xfrm>
          <a:prstGeom prst="snipRoundRect">
            <a:avLst/>
          </a:prstGeom>
          <a:solidFill>
            <a:srgbClr val="F059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261870" y="1597025"/>
            <a:ext cx="6170295" cy="1015663"/>
          </a:xfrm>
          <a:prstGeom prst="rect">
            <a:avLst/>
          </a:prstGeom>
          <a:noFill/>
        </p:spPr>
        <p:txBody>
          <a:bodyPr wrap="square" rtlCol="0">
            <a:spAutoFit/>
          </a:bodyPr>
          <a:lstStyle/>
          <a:p>
            <a:pPr algn="dist"/>
            <a:r>
              <a:rPr lang="zh-CN" altLang="en-US" sz="6000" b="1" dirty="0">
                <a:solidFill>
                  <a:schemeClr val="bg1"/>
                </a:solidFill>
                <a:latin typeface="+mn-ea"/>
              </a:rPr>
              <a:t>升学路径面面观</a:t>
            </a:r>
          </a:p>
        </p:txBody>
      </p:sp>
      <p:sp>
        <p:nvSpPr>
          <p:cNvPr id="5" name="文本框 4"/>
          <p:cNvSpPr txBox="1"/>
          <p:nvPr/>
        </p:nvSpPr>
        <p:spPr>
          <a:xfrm>
            <a:off x="554355" y="471805"/>
            <a:ext cx="3564890" cy="400110"/>
          </a:xfrm>
          <a:prstGeom prst="rect">
            <a:avLst/>
          </a:prstGeom>
          <a:solidFill>
            <a:srgbClr val="0070C0"/>
          </a:solidFill>
          <a:ln w="28575" cap="sq" cmpd="thickThin">
            <a:solidFill>
              <a:schemeClr val="accent2">
                <a:lumMod val="75000"/>
              </a:schemeClr>
            </a:solidFill>
          </a:ln>
        </p:spPr>
        <p:txBody>
          <a:bodyPr wrap="square" rtlCol="0">
            <a:spAutoFit/>
          </a:bodyPr>
          <a:lstStyle/>
          <a:p>
            <a:r>
              <a:rPr lang="zh-CN" altLang="en-US" sz="2000" dirty="0">
                <a:solidFill>
                  <a:schemeClr val="bg1"/>
                </a:solidFill>
              </a:rPr>
              <a:t>《生涯规划指导》高中三年级</a:t>
            </a:r>
          </a:p>
        </p:txBody>
      </p:sp>
      <p:pic>
        <p:nvPicPr>
          <p:cNvPr id="7" name="图片 6">
            <a:extLst>
              <a:ext uri="{FF2B5EF4-FFF2-40B4-BE49-F238E27FC236}">
                <a16:creationId xmlns:a16="http://schemas.microsoft.com/office/drawing/2014/main" xmlns="" id="{DB05AC91-2CF3-4167-95E3-A8A454D91E55}"/>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1453" t="10390" r="5272" b="1"/>
          <a:stretch/>
        </p:blipFill>
        <p:spPr>
          <a:xfrm>
            <a:off x="1946550" y="3334386"/>
            <a:ext cx="7210701" cy="3279140"/>
          </a:xfrm>
          <a:prstGeom prst="rect">
            <a:avLst/>
          </a:prstGeom>
        </p:spPr>
      </p:pic>
    </p:spTree>
    <p:custDataLst>
      <p:tags r:id="rId1"/>
    </p:custData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xmlns="" id="{195F526D-2C6B-4B99-90BB-1512754BBF6C}"/>
              </a:ext>
            </a:extLst>
          </p:cNvPr>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dirty="0">
                <a:solidFill>
                  <a:schemeClr val="bg1"/>
                </a:solidFill>
                <a:latin typeface="+mn-ea"/>
                <a:cs typeface="+mj-cs"/>
              </a:rPr>
              <a:t>生涯体验</a:t>
            </a:r>
          </a:p>
        </p:txBody>
      </p:sp>
      <p:sp>
        <p:nvSpPr>
          <p:cNvPr id="3" name="文本框 2">
            <a:extLst>
              <a:ext uri="{FF2B5EF4-FFF2-40B4-BE49-F238E27FC236}">
                <a16:creationId xmlns:a16="http://schemas.microsoft.com/office/drawing/2014/main" xmlns="" id="{C6F1E48C-DDD2-4E13-B76A-83F19DE2382E}"/>
              </a:ext>
            </a:extLst>
          </p:cNvPr>
          <p:cNvSpPr txBox="1"/>
          <p:nvPr/>
        </p:nvSpPr>
        <p:spPr>
          <a:xfrm>
            <a:off x="940904" y="1948070"/>
            <a:ext cx="8521147" cy="1815882"/>
          </a:xfrm>
          <a:prstGeom prst="rect">
            <a:avLst/>
          </a:prstGeom>
          <a:noFill/>
        </p:spPr>
        <p:txBody>
          <a:bodyPr wrap="square" rtlCol="0">
            <a:spAutoFit/>
          </a:bodyPr>
          <a:lstStyle/>
          <a:p>
            <a:r>
              <a:rPr lang="zh-CN" altLang="en-US" sz="2800" dirty="0">
                <a:latin typeface="楷体" panose="02010609060101010101" pitchFamily="49" charset="-122"/>
                <a:ea typeface="楷体" panose="02010609060101010101" pitchFamily="49" charset="-122"/>
              </a:rPr>
              <a:t>   对于很多同学来说，上大学是一个清晰而坚定的目标。但是有些同学可能不了解，统一高考并不是唯一的路径。多种升学路径的了解能帮助我们找到更适合自己的那条路，进入我们心目中理想的大学！</a:t>
            </a:r>
          </a:p>
        </p:txBody>
      </p:sp>
    </p:spTree>
    <p:extLst>
      <p:ext uri="{BB962C8B-B14F-4D97-AF65-F5344CB8AC3E}">
        <p14:creationId xmlns:p14="http://schemas.microsoft.com/office/powerpoint/2010/main" xmlns="" val="152003953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dirty="0">
                <a:solidFill>
                  <a:schemeClr val="bg1"/>
                </a:solidFill>
                <a:latin typeface="+mn-ea"/>
                <a:cs typeface="+mj-cs"/>
              </a:rPr>
              <a:t>生涯知识</a:t>
            </a:r>
          </a:p>
        </p:txBody>
      </p:sp>
      <p:sp>
        <p:nvSpPr>
          <p:cNvPr id="3" name="文本框 2">
            <a:extLst>
              <a:ext uri="{FF2B5EF4-FFF2-40B4-BE49-F238E27FC236}">
                <a16:creationId xmlns:a16="http://schemas.microsoft.com/office/drawing/2014/main" xmlns="" id="{30FE66B3-CAA7-48D7-8515-592536D0705D}"/>
              </a:ext>
            </a:extLst>
          </p:cNvPr>
          <p:cNvSpPr txBox="1"/>
          <p:nvPr/>
        </p:nvSpPr>
        <p:spPr>
          <a:xfrm>
            <a:off x="119271" y="931738"/>
            <a:ext cx="11529390" cy="6278642"/>
          </a:xfrm>
          <a:prstGeom prst="rect">
            <a:avLst/>
          </a:prstGeom>
          <a:noFill/>
        </p:spPr>
        <p:txBody>
          <a:bodyPr wrap="square" rtlCol="0">
            <a:spAutoFit/>
          </a:bodyPr>
          <a:lstStyle/>
          <a:p>
            <a:pPr>
              <a:lnSpc>
                <a:spcPct val="150000"/>
              </a:lnSpc>
            </a:pPr>
            <a:r>
              <a:rPr lang="zh-CN" altLang="en-US" sz="2400" dirty="0"/>
              <a:t>新高考的到来，多元化特点凸显出来。充分了解国家各项招生政策，并根据自己的特点与实际情况进行提前规划和准备，能帮助我们更好的升学。可以从以下几点考虑：</a:t>
            </a:r>
            <a:endParaRPr lang="en-US" altLang="zh-CN" sz="2400" dirty="0"/>
          </a:p>
          <a:p>
            <a:pPr>
              <a:lnSpc>
                <a:spcPct val="150000"/>
              </a:lnSpc>
            </a:pPr>
            <a:r>
              <a:rPr lang="en-US" altLang="zh-CN" sz="2400" dirty="0"/>
              <a:t>1</a:t>
            </a:r>
            <a:r>
              <a:rPr lang="zh-CN" altLang="en-US" sz="2400" dirty="0"/>
              <a:t>、</a:t>
            </a:r>
            <a:r>
              <a:rPr lang="zh-CN" altLang="en-US" sz="2400" dirty="0">
                <a:solidFill>
                  <a:srgbClr val="FF0000"/>
                </a:solidFill>
              </a:rPr>
              <a:t>是否有较为突出的学科特长或创新潜质。</a:t>
            </a:r>
            <a:r>
              <a:rPr lang="zh-CN" altLang="en-US" sz="2400" dirty="0"/>
              <a:t>比如有较为突出的学科特长或创新潜质的学生可以关注高校的自主招生政策。高考某一科成绩能够进入全省前“万分之一”，可以增加一次投档机会。</a:t>
            </a:r>
            <a:endParaRPr lang="en-US" altLang="zh-CN" sz="2400" dirty="0"/>
          </a:p>
          <a:p>
            <a:pPr>
              <a:lnSpc>
                <a:spcPct val="150000"/>
              </a:lnSpc>
            </a:pPr>
            <a:r>
              <a:rPr lang="en-US" altLang="zh-CN" sz="2400" dirty="0"/>
              <a:t>2</a:t>
            </a:r>
            <a:r>
              <a:rPr lang="zh-CN" altLang="en-US" sz="2400" dirty="0"/>
              <a:t>、</a:t>
            </a:r>
            <a:r>
              <a:rPr lang="zh-CN" altLang="en-US" sz="2400" dirty="0">
                <a:solidFill>
                  <a:srgbClr val="FF0000"/>
                </a:solidFill>
              </a:rPr>
              <a:t>是否具有某些方面的艺术天分或体育天分。</a:t>
            </a:r>
            <a:r>
              <a:rPr lang="zh-CN" altLang="en-US" sz="2400" dirty="0"/>
              <a:t>艺考的学生要根据自己的优势和特长做好学校和专业的定位，有针对性</a:t>
            </a:r>
            <a:r>
              <a:rPr lang="zh-CN" altLang="en-US" sz="2400" dirty="0" smtClean="0"/>
              <a:t>地进行备</a:t>
            </a:r>
            <a:r>
              <a:rPr lang="zh-CN" altLang="en-US" sz="2400" dirty="0"/>
              <a:t>考。</a:t>
            </a:r>
            <a:endParaRPr lang="en-US" altLang="zh-CN" sz="2400" dirty="0"/>
          </a:p>
          <a:p>
            <a:pPr>
              <a:lnSpc>
                <a:spcPct val="150000"/>
              </a:lnSpc>
            </a:pPr>
            <a:r>
              <a:rPr lang="en-US" altLang="zh-CN" sz="2400" dirty="0"/>
              <a:t>3</a:t>
            </a:r>
            <a:r>
              <a:rPr lang="zh-CN" altLang="en-US" sz="2400" dirty="0"/>
              <a:t>、</a:t>
            </a:r>
            <a:r>
              <a:rPr lang="zh-CN" altLang="en-US" sz="2400" dirty="0">
                <a:solidFill>
                  <a:srgbClr val="FF0000"/>
                </a:solidFill>
              </a:rPr>
              <a:t>要充分结合</a:t>
            </a:r>
            <a:r>
              <a:rPr lang="zh-CN" altLang="en-US" sz="2400" dirty="0" smtClean="0">
                <a:solidFill>
                  <a:srgbClr val="FF0000"/>
                </a:solidFill>
              </a:rPr>
              <a:t>自身情</a:t>
            </a:r>
            <a:r>
              <a:rPr lang="zh-CN" altLang="en-US" sz="2400" dirty="0">
                <a:solidFill>
                  <a:srgbClr val="FF0000"/>
                </a:solidFill>
              </a:rPr>
              <a:t>况和个人特点等因素进行规划。</a:t>
            </a:r>
            <a:r>
              <a:rPr lang="zh-CN" altLang="en-US" sz="2400" dirty="0"/>
              <a:t>比如身体素质</a:t>
            </a:r>
            <a:r>
              <a:rPr lang="zh-CN" altLang="en-US" sz="2400" dirty="0" smtClean="0"/>
              <a:t>好的理</a:t>
            </a:r>
            <a:r>
              <a:rPr lang="zh-CN" altLang="en-US" sz="2400" dirty="0"/>
              <a:t>科男生可考虑报</a:t>
            </a:r>
            <a:r>
              <a:rPr lang="zh-CN" altLang="en-US" sz="2400" dirty="0" smtClean="0"/>
              <a:t>考空军（民航）飞</a:t>
            </a:r>
            <a:r>
              <a:rPr lang="zh-CN" altLang="en-US" sz="2400" dirty="0"/>
              <a:t>行员或者军校生、国防生；贫困地区或农村地</a:t>
            </a:r>
            <a:r>
              <a:rPr lang="zh-CN" altLang="en-US" sz="2400" dirty="0" smtClean="0"/>
              <a:t>区的考生可了</a:t>
            </a:r>
            <a:r>
              <a:rPr lang="zh-CN" altLang="en-US" sz="2400" dirty="0"/>
              <a:t>解是否符合国家专项计划、高校专项计划、地方专项计划这三大计划地招生要</a:t>
            </a:r>
            <a:r>
              <a:rPr lang="zh-CN" altLang="en-US" sz="2400" dirty="0" smtClean="0"/>
              <a:t>求等</a:t>
            </a:r>
            <a:r>
              <a:rPr lang="zh-CN" altLang="en-US" sz="2400" dirty="0"/>
              <a:t>。</a:t>
            </a:r>
            <a:endParaRPr lang="en-US" altLang="zh-CN" sz="2400" dirty="0"/>
          </a:p>
          <a:p>
            <a:endParaRPr lang="en-US" altLang="zh-CN" sz="2400" dirty="0"/>
          </a:p>
          <a:p>
            <a:endParaRPr lang="zh-CN" altLang="en-US" dirty="0"/>
          </a:p>
        </p:txBody>
      </p:sp>
    </p:spTree>
    <p:extLst>
      <p:ext uri="{BB962C8B-B14F-4D97-AF65-F5344CB8AC3E}">
        <p14:creationId xmlns:p14="http://schemas.microsoft.com/office/powerpoint/2010/main" xmlns="" val="215745245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dirty="0">
                <a:solidFill>
                  <a:schemeClr val="bg1"/>
                </a:solidFill>
                <a:latin typeface="+mn-ea"/>
                <a:cs typeface="+mj-cs"/>
              </a:rPr>
              <a:t>生涯行动</a:t>
            </a:r>
          </a:p>
        </p:txBody>
      </p:sp>
      <p:sp>
        <p:nvSpPr>
          <p:cNvPr id="5" name="文本框 4"/>
          <p:cNvSpPr txBox="1"/>
          <p:nvPr/>
        </p:nvSpPr>
        <p:spPr>
          <a:xfrm>
            <a:off x="475859" y="1326233"/>
            <a:ext cx="10440670" cy="2246769"/>
          </a:xfrm>
          <a:prstGeom prst="rect">
            <a:avLst/>
          </a:prstGeom>
          <a:noFill/>
        </p:spPr>
        <p:txBody>
          <a:bodyPr wrap="square" rtlCol="0">
            <a:spAutoFit/>
          </a:bodyPr>
          <a:lstStyle/>
          <a:p>
            <a:r>
              <a:rPr lang="en-US" altLang="zh-CN" sz="2800" dirty="0"/>
              <a:t>1</a:t>
            </a:r>
            <a:r>
              <a:rPr lang="zh-CN" altLang="en-US" sz="2800" dirty="0"/>
              <a:t>、根据你现在的学习情况、个人特点及发展规划，选择有可能需要采用的升学路</a:t>
            </a:r>
            <a:r>
              <a:rPr lang="zh-CN" altLang="en-US" sz="2800" dirty="0" smtClean="0"/>
              <a:t>径并写</a:t>
            </a:r>
            <a:r>
              <a:rPr lang="zh-CN" altLang="en-US" sz="2800" dirty="0"/>
              <a:t>下来。</a:t>
            </a:r>
            <a:endParaRPr lang="en-US" altLang="zh-CN" sz="2800" dirty="0"/>
          </a:p>
          <a:p>
            <a:r>
              <a:rPr lang="en-US" altLang="zh-CN" sz="2800" dirty="0"/>
              <a:t>2</a:t>
            </a:r>
            <a:r>
              <a:rPr lang="zh-CN" altLang="en-US" sz="2800" dirty="0"/>
              <a:t>、与你的家人、老师或是有</a:t>
            </a:r>
            <a:r>
              <a:rPr lang="zh-CN" altLang="en-US" sz="2800" dirty="0" smtClean="0"/>
              <a:t>过相似</a:t>
            </a:r>
            <a:r>
              <a:rPr lang="zh-CN" altLang="en-US" sz="2800" dirty="0"/>
              <a:t>经历的学长交流，共同探讨你是否适合上述升学路径，查找与之相关的国家政策、历年录取情况及其他信息，思考并制定你的行动方案。</a:t>
            </a:r>
            <a:endParaRPr lang="en-US" altLang="zh-CN" sz="2800" dirty="0"/>
          </a:p>
        </p:txBody>
      </p:sp>
    </p:spTree>
    <p:extLst>
      <p:ext uri="{BB962C8B-B14F-4D97-AF65-F5344CB8AC3E}">
        <p14:creationId xmlns:p14="http://schemas.microsoft.com/office/powerpoint/2010/main" xmlns="" val="269562024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dirty="0">
                <a:solidFill>
                  <a:schemeClr val="bg1"/>
                </a:solidFill>
                <a:latin typeface="+mn-ea"/>
                <a:cs typeface="+mj-cs"/>
              </a:rPr>
              <a:t>生涯拓展</a:t>
            </a:r>
          </a:p>
        </p:txBody>
      </p:sp>
      <p:sp>
        <p:nvSpPr>
          <p:cNvPr id="5" name="文本框 4"/>
          <p:cNvSpPr txBox="1"/>
          <p:nvPr/>
        </p:nvSpPr>
        <p:spPr>
          <a:xfrm>
            <a:off x="349249" y="1593520"/>
            <a:ext cx="11180141" cy="2677656"/>
          </a:xfrm>
          <a:prstGeom prst="rect">
            <a:avLst/>
          </a:prstGeom>
          <a:noFill/>
        </p:spPr>
        <p:txBody>
          <a:bodyPr wrap="square" rtlCol="0">
            <a:spAutoFit/>
          </a:bodyPr>
          <a:lstStyle/>
          <a:p>
            <a:r>
              <a:rPr lang="zh-CN" altLang="en-US" sz="2800" dirty="0"/>
              <a:t> </a:t>
            </a:r>
            <a:r>
              <a:rPr lang="en-US" altLang="zh-CN" sz="2800" dirty="0">
                <a:solidFill>
                  <a:srgbClr val="FF0000"/>
                </a:solidFill>
              </a:rPr>
              <a:t>《</a:t>
            </a:r>
            <a:r>
              <a:rPr lang="zh-CN" altLang="en-US" sz="2800" dirty="0">
                <a:solidFill>
                  <a:srgbClr val="FF0000"/>
                </a:solidFill>
              </a:rPr>
              <a:t>自荐信</a:t>
            </a:r>
            <a:r>
              <a:rPr lang="en-US" altLang="zh-CN" sz="2800" dirty="0" smtClean="0">
                <a:solidFill>
                  <a:srgbClr val="FF0000"/>
                </a:solidFill>
              </a:rPr>
              <a:t>》</a:t>
            </a:r>
            <a:r>
              <a:rPr lang="zh-CN" altLang="en-US" sz="2800" dirty="0" smtClean="0">
                <a:solidFill>
                  <a:srgbClr val="FF0000"/>
                </a:solidFill>
              </a:rPr>
              <a:t>撰写</a:t>
            </a:r>
            <a:r>
              <a:rPr lang="zh-CN" altLang="en-US" sz="2800" dirty="0">
                <a:solidFill>
                  <a:srgbClr val="FF0000"/>
                </a:solidFill>
              </a:rPr>
              <a:t>：</a:t>
            </a:r>
            <a:endParaRPr lang="en-US" altLang="zh-CN" sz="2800" dirty="0">
              <a:solidFill>
                <a:srgbClr val="FF0000"/>
              </a:solidFill>
            </a:endParaRPr>
          </a:p>
          <a:p>
            <a:r>
              <a:rPr lang="zh-CN" altLang="en-US" sz="2800" dirty="0"/>
              <a:t>目</a:t>
            </a:r>
            <a:r>
              <a:rPr lang="zh-CN" altLang="en-US" sz="2800" dirty="0" smtClean="0"/>
              <a:t>前，许</a:t>
            </a:r>
            <a:r>
              <a:rPr lang="zh-CN" altLang="en-US" sz="2800" dirty="0"/>
              <a:t>多大学自主招生、综合评价录取等都需要申请者认真填写并提交自荐信。自荐信是围绕本人情况、申请目的以及专业学习潜质等方面进行阐述，因此要对自己有全面总结，对申请的学校及专业有深入了解。请以你想去的大学为对象，了解该校自主招生、综合评</a:t>
            </a:r>
            <a:r>
              <a:rPr lang="zh-CN" altLang="en-US" sz="2800" dirty="0" smtClean="0"/>
              <a:t>价的录</a:t>
            </a:r>
            <a:r>
              <a:rPr lang="zh-CN" altLang="en-US" sz="2800" dirty="0"/>
              <a:t>取情况，</a:t>
            </a:r>
            <a:r>
              <a:rPr lang="zh-CN" altLang="en-US" sz="2800" dirty="0" smtClean="0"/>
              <a:t>并撰写</a:t>
            </a:r>
            <a:r>
              <a:rPr lang="zh-CN" altLang="en-US" sz="2800" dirty="0"/>
              <a:t>一封自荐信。</a:t>
            </a:r>
          </a:p>
        </p:txBody>
      </p:sp>
    </p:spTree>
    <p:extLst>
      <p:ext uri="{BB962C8B-B14F-4D97-AF65-F5344CB8AC3E}">
        <p14:creationId xmlns:p14="http://schemas.microsoft.com/office/powerpoint/2010/main" xmlns="" val="360838963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39" y="485934"/>
            <a:ext cx="506254" cy="516207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任意多边形 10"/>
          <p:cNvSpPr/>
          <p:nvPr/>
        </p:nvSpPr>
        <p:spPr>
          <a:xfrm>
            <a:off x="-12700" y="-33020"/>
            <a:ext cx="12238990" cy="4401185"/>
          </a:xfrm>
          <a:custGeom>
            <a:avLst/>
            <a:gdLst>
              <a:gd name="connsiteX0" fmla="*/ 0 w 19239"/>
              <a:gd name="connsiteY0" fmla="*/ 0 h 8143"/>
              <a:gd name="connsiteX1" fmla="*/ 28 w 19239"/>
              <a:gd name="connsiteY1" fmla="*/ 6818 h 8143"/>
              <a:gd name="connsiteX2" fmla="*/ 3345 w 19239"/>
              <a:gd name="connsiteY2" fmla="*/ 8143 h 8143"/>
              <a:gd name="connsiteX3" fmla="*/ 11242 w 19239"/>
              <a:gd name="connsiteY3" fmla="*/ 4690 h 8143"/>
              <a:gd name="connsiteX4" fmla="*/ 19222 w 19239"/>
              <a:gd name="connsiteY4" fmla="*/ 4802 h 8143"/>
              <a:gd name="connsiteX5" fmla="*/ 19239 w 19239"/>
              <a:gd name="connsiteY5" fmla="*/ 49 h 8143"/>
              <a:gd name="connsiteX6" fmla="*/ 0 w 19239"/>
              <a:gd name="connsiteY6" fmla="*/ 0 h 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39" h="8143">
                <a:moveTo>
                  <a:pt x="0" y="0"/>
                </a:moveTo>
                <a:lnTo>
                  <a:pt x="28" y="6818"/>
                </a:lnTo>
                <a:cubicBezTo>
                  <a:pt x="140" y="6912"/>
                  <a:pt x="1306" y="7652"/>
                  <a:pt x="3345" y="8143"/>
                </a:cubicBezTo>
                <a:cubicBezTo>
                  <a:pt x="7488" y="7910"/>
                  <a:pt x="8807" y="6042"/>
                  <a:pt x="11242" y="4690"/>
                </a:cubicBezTo>
                <a:cubicBezTo>
                  <a:pt x="13928" y="3278"/>
                  <a:pt x="17407" y="3967"/>
                  <a:pt x="19222" y="4802"/>
                </a:cubicBezTo>
                <a:lnTo>
                  <a:pt x="19239" y="49"/>
                </a:lnTo>
                <a:lnTo>
                  <a:pt x="0" y="0"/>
                </a:lnTo>
                <a:close/>
              </a:path>
            </a:pathLst>
          </a:cu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任意多边形 11"/>
          <p:cNvSpPr/>
          <p:nvPr/>
        </p:nvSpPr>
        <p:spPr>
          <a:xfrm>
            <a:off x="5151120" y="1703070"/>
            <a:ext cx="7075170" cy="1783715"/>
          </a:xfrm>
          <a:custGeom>
            <a:avLst/>
            <a:gdLst>
              <a:gd name="connsiteX0" fmla="*/ 14854 w 14854"/>
              <a:gd name="connsiteY0" fmla="*/ 679 h 3326"/>
              <a:gd name="connsiteX1" fmla="*/ 14837 w 14854"/>
              <a:gd name="connsiteY1" fmla="*/ 3245 h 3326"/>
              <a:gd name="connsiteX2" fmla="*/ 6767 w 14854"/>
              <a:gd name="connsiteY2" fmla="*/ 2130 h 3326"/>
              <a:gd name="connsiteX3" fmla="*/ 4215 w 14854"/>
              <a:gd name="connsiteY3" fmla="*/ 3012 h 3326"/>
              <a:gd name="connsiteX4" fmla="*/ 1515 w 14854"/>
              <a:gd name="connsiteY4" fmla="*/ 3284 h 3326"/>
              <a:gd name="connsiteX5" fmla="*/ 0 w 14854"/>
              <a:gd name="connsiteY5" fmla="*/ 2956 h 3326"/>
              <a:gd name="connsiteX6" fmla="*/ 1581 w 14854"/>
              <a:gd name="connsiteY6" fmla="*/ 2962 h 3326"/>
              <a:gd name="connsiteX7" fmla="*/ 3702 w 14854"/>
              <a:gd name="connsiteY7" fmla="*/ 2405 h 3326"/>
              <a:gd name="connsiteX8" fmla="*/ 6178 w 14854"/>
              <a:gd name="connsiteY8" fmla="*/ 1035 h 3326"/>
              <a:gd name="connsiteX9" fmla="*/ 12653 w 14854"/>
              <a:gd name="connsiteY9" fmla="*/ 106 h 3326"/>
              <a:gd name="connsiteX10" fmla="*/ 14854 w 14854"/>
              <a:gd name="connsiteY10" fmla="*/ 679 h 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54" h="3326">
                <a:moveTo>
                  <a:pt x="14854" y="679"/>
                </a:moveTo>
                <a:lnTo>
                  <a:pt x="14837" y="3245"/>
                </a:lnTo>
                <a:cubicBezTo>
                  <a:pt x="14406" y="2900"/>
                  <a:pt x="11037" y="976"/>
                  <a:pt x="6767" y="2130"/>
                </a:cubicBezTo>
                <a:cubicBezTo>
                  <a:pt x="5613" y="2405"/>
                  <a:pt x="5386" y="2616"/>
                  <a:pt x="4215" y="3012"/>
                </a:cubicBezTo>
                <a:cubicBezTo>
                  <a:pt x="3044" y="3408"/>
                  <a:pt x="2201" y="3338"/>
                  <a:pt x="1515" y="3284"/>
                </a:cubicBezTo>
                <a:cubicBezTo>
                  <a:pt x="978" y="3255"/>
                  <a:pt x="616" y="3237"/>
                  <a:pt x="0" y="2956"/>
                </a:cubicBezTo>
                <a:cubicBezTo>
                  <a:pt x="516" y="2956"/>
                  <a:pt x="941" y="3055"/>
                  <a:pt x="1581" y="2962"/>
                </a:cubicBezTo>
                <a:cubicBezTo>
                  <a:pt x="2579" y="2826"/>
                  <a:pt x="2685" y="2838"/>
                  <a:pt x="3702" y="2405"/>
                </a:cubicBezTo>
                <a:cubicBezTo>
                  <a:pt x="4649" y="1992"/>
                  <a:pt x="5283" y="1483"/>
                  <a:pt x="6178" y="1035"/>
                </a:cubicBezTo>
                <a:cubicBezTo>
                  <a:pt x="7073" y="587"/>
                  <a:pt x="9416" y="-307"/>
                  <a:pt x="12653" y="106"/>
                </a:cubicBezTo>
                <a:cubicBezTo>
                  <a:pt x="13597" y="269"/>
                  <a:pt x="14154" y="484"/>
                  <a:pt x="14854" y="679"/>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任意多边形 12"/>
          <p:cNvSpPr/>
          <p:nvPr/>
        </p:nvSpPr>
        <p:spPr>
          <a:xfrm>
            <a:off x="-2540" y="3644900"/>
            <a:ext cx="4368800" cy="876935"/>
          </a:xfrm>
          <a:custGeom>
            <a:avLst/>
            <a:gdLst>
              <a:gd name="connsiteX0" fmla="*/ 1 w 8799"/>
              <a:gd name="connsiteY0" fmla="*/ 0 h 1840"/>
              <a:gd name="connsiteX1" fmla="*/ 0 w 8799"/>
              <a:gd name="connsiteY1" fmla="*/ 806 h 1840"/>
              <a:gd name="connsiteX2" fmla="*/ 4360 w 8799"/>
              <a:gd name="connsiteY2" fmla="*/ 1840 h 1840"/>
              <a:gd name="connsiteX3" fmla="*/ 6600 w 8799"/>
              <a:gd name="connsiteY3" fmla="*/ 1700 h 1840"/>
              <a:gd name="connsiteX4" fmla="*/ 8799 w 8799"/>
              <a:gd name="connsiteY4" fmla="*/ 898 h 1840"/>
              <a:gd name="connsiteX5" fmla="*/ 5703 w 8799"/>
              <a:gd name="connsiteY5" fmla="*/ 1534 h 1840"/>
              <a:gd name="connsiteX6" fmla="*/ 2180 w 8799"/>
              <a:gd name="connsiteY6" fmla="*/ 968 h 1840"/>
              <a:gd name="connsiteX7" fmla="*/ 1 w 8799"/>
              <a:gd name="connsiteY7" fmla="*/ 0 h 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 h="1841">
                <a:moveTo>
                  <a:pt x="1" y="0"/>
                </a:moveTo>
                <a:lnTo>
                  <a:pt x="0" y="806"/>
                </a:lnTo>
                <a:cubicBezTo>
                  <a:pt x="1151" y="1199"/>
                  <a:pt x="2890" y="1840"/>
                  <a:pt x="4360" y="1840"/>
                </a:cubicBezTo>
                <a:cubicBezTo>
                  <a:pt x="5830" y="1840"/>
                  <a:pt x="5620" y="1860"/>
                  <a:pt x="6600" y="1700"/>
                </a:cubicBezTo>
                <a:cubicBezTo>
                  <a:pt x="7580" y="1540"/>
                  <a:pt x="8070" y="1250"/>
                  <a:pt x="8799" y="898"/>
                </a:cubicBezTo>
                <a:cubicBezTo>
                  <a:pt x="8020" y="1220"/>
                  <a:pt x="7370" y="1520"/>
                  <a:pt x="5703" y="1534"/>
                </a:cubicBezTo>
                <a:cubicBezTo>
                  <a:pt x="4070" y="1580"/>
                  <a:pt x="2590" y="1130"/>
                  <a:pt x="2180" y="968"/>
                </a:cubicBezTo>
                <a:cubicBezTo>
                  <a:pt x="1770" y="806"/>
                  <a:pt x="727" y="323"/>
                  <a:pt x="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4124801" y="672941"/>
            <a:ext cx="4454525" cy="1568450"/>
          </a:xfrm>
          <a:prstGeom prst="rect">
            <a:avLst/>
          </a:prstGeom>
          <a:noFill/>
          <a:ln w="9525">
            <a:noFill/>
          </a:ln>
        </p:spPr>
        <p:txBody>
          <a:bodyPr wrap="none" anchor="t">
            <a:spAutoFit/>
          </a:bodyPr>
          <a:lstStyle/>
          <a:p>
            <a:pPr algn="ctr"/>
            <a:r>
              <a:rPr lang="en-US" altLang="zh-CN" sz="4800" b="1" dirty="0">
                <a:solidFill>
                  <a:srgbClr val="FF0000"/>
                </a:solidFill>
                <a:latin typeface="华文行楷" panose="02010800040101010101" pitchFamily="2" charset="-122"/>
                <a:ea typeface="华文行楷" panose="02010800040101010101" pitchFamily="2" charset="-122"/>
              </a:rPr>
              <a:t> </a:t>
            </a:r>
            <a:r>
              <a:rPr lang="zh-CN" altLang="en-US" sz="4800" b="1" dirty="0">
                <a:solidFill>
                  <a:srgbClr val="FF0000"/>
                </a:solidFill>
                <a:latin typeface="华文行楷" panose="02010800040101010101" pitchFamily="2" charset="-122"/>
                <a:ea typeface="华文行楷" panose="02010800040101010101" pitchFamily="2" charset="-122"/>
              </a:rPr>
              <a:t>谢谢大家！</a:t>
            </a:r>
          </a:p>
          <a:p>
            <a:pPr algn="ctr"/>
            <a:r>
              <a:rPr lang="zh-CN" altLang="en-US" sz="4800" b="1" dirty="0">
                <a:solidFill>
                  <a:srgbClr val="FF0000"/>
                </a:solidFill>
                <a:latin typeface="华文行楷" panose="02010800040101010101" pitchFamily="2" charset="-122"/>
                <a:ea typeface="华文行楷" panose="02010800040101010101" pitchFamily="2" charset="-122"/>
              </a:rPr>
              <a:t>祝愿梦想成真！</a:t>
            </a:r>
          </a:p>
        </p:txBody>
      </p:sp>
      <p:sp>
        <p:nvSpPr>
          <p:cNvPr id="6" name="Text Box 6"/>
          <p:cNvSpPr txBox="1"/>
          <p:nvPr/>
        </p:nvSpPr>
        <p:spPr>
          <a:xfrm>
            <a:off x="3673475" y="6049645"/>
            <a:ext cx="5367020" cy="583565"/>
          </a:xfrm>
          <a:prstGeom prst="rect">
            <a:avLst/>
          </a:prstGeom>
          <a:noFill/>
          <a:ln w="9525">
            <a:noFill/>
          </a:ln>
        </p:spPr>
        <p:txBody>
          <a:bodyPr wrap="square" anchor="t">
            <a:spAutoFit/>
          </a:bodyPr>
          <a:lstStyle/>
          <a:p>
            <a:pPr marL="342900" indent="-342900" algn="ctr">
              <a:spcBef>
                <a:spcPct val="50000"/>
              </a:spcBef>
              <a:buFont typeface="Wingdings" panose="05000000000000000000" pitchFamily="2" charset="2"/>
              <a:buNone/>
            </a:pPr>
            <a:r>
              <a:rPr lang="zh-CN" altLang="en-US" sz="3200" b="1" dirty="0">
                <a:solidFill>
                  <a:srgbClr val="0000FF"/>
                </a:solidFill>
                <a:latin typeface="华文行楷" panose="02010800040101010101" pitchFamily="2" charset="-122"/>
                <a:ea typeface="华文行楷" panose="02010800040101010101" pitchFamily="2" charset="-122"/>
                <a:cs typeface="华文行楷" panose="02010800040101010101" pitchFamily="2" charset="-122"/>
              </a:rPr>
              <a:t>生涯规划，成就更好的自己！</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extLst>
              <p:ext uri="{D42A27DB-BD31-4B8C-83A1-F6EECF244321}">
                <p14:modId xmlns:p14="http://schemas.microsoft.com/office/powerpoint/2010/main" xmlns="" val="1316206185"/>
              </p:ext>
            </p:extLst>
          </p:nvPr>
        </p:nvGraphicFramePr>
        <p:xfrm>
          <a:off x="2457076" y="1892151"/>
          <a:ext cx="5599430" cy="3146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标题 1"/>
          <p:cNvSpPr>
            <a:spLocks noGrp="1"/>
          </p:cNvSpPr>
          <p:nvPr/>
        </p:nvSpPr>
        <p:spPr>
          <a:xfrm>
            <a:off x="3542665" y="2756535"/>
            <a:ext cx="2306320"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endParaRPr lang="en-US" altLang="zh-CN" sz="2800" b="0" noProof="1">
              <a:solidFill>
                <a:schemeClr val="tx1"/>
              </a:solidFill>
            </a:endParaRPr>
          </a:p>
        </p:txBody>
      </p:sp>
      <p:sp>
        <p:nvSpPr>
          <p:cNvPr id="4" name="标题 1"/>
          <p:cNvSpPr>
            <a:spLocks noGrp="1"/>
          </p:cNvSpPr>
          <p:nvPr/>
        </p:nvSpPr>
        <p:spPr>
          <a:xfrm>
            <a:off x="6099810" y="2756535"/>
            <a:ext cx="2306320"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endParaRPr lang="en-US" altLang="zh-CN" sz="2800" b="0" noProof="1">
              <a:solidFill>
                <a:schemeClr val="tx1"/>
              </a:solidFill>
            </a:endParaRPr>
          </a:p>
        </p:txBody>
      </p:sp>
      <p:sp>
        <p:nvSpPr>
          <p:cNvPr id="5" name="文本框 4"/>
          <p:cNvSpPr txBox="1"/>
          <p:nvPr>
            <p:custDataLst>
              <p:tags r:id="rId1"/>
            </p:custDataLst>
          </p:nvPr>
        </p:nvSpPr>
        <p:spPr>
          <a:xfrm>
            <a:off x="312420" y="1190625"/>
            <a:ext cx="2494280" cy="936625"/>
          </a:xfrm>
          <a:prstGeom prst="rect">
            <a:avLst/>
          </a:prstGeom>
        </p:spPr>
        <p:txBody>
          <a:bodyPr vert="horz" lIns="91440" tIns="45720" rIns="91440" bIns="45720" rtlCol="0" anchor="ctr" anchorCtr="0">
            <a:noAutofit/>
          </a:bodyPr>
          <a:lstStyle>
            <a:lvl1pPr algn="ctr">
              <a:lnSpc>
                <a:spcPct val="90000"/>
              </a:lnSpc>
              <a:spcBef>
                <a:spcPct val="0"/>
              </a:spcBef>
              <a:buNone/>
              <a:defRPr sz="4400">
                <a:latin typeface="+mj-lt"/>
                <a:ea typeface="+mj-ea"/>
                <a:cs typeface="+mj-cs"/>
              </a:defRPr>
            </a:lvl1pPr>
          </a:lstStyle>
          <a:p>
            <a:r>
              <a:rPr lang="zh-CN" altLang="en-US" sz="5400" b="1" dirty="0">
                <a:solidFill>
                  <a:schemeClr val="accent5"/>
                </a:solidFill>
                <a:uFillTx/>
                <a:latin typeface="+mj-ea"/>
              </a:rPr>
              <a:t>关键词</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graphicEl>
                                              <a:dgm id="{B74862CB-D6D8-45AE-826E-50DF2490B44A}"/>
                                            </p:graphicEl>
                                          </p:spTgt>
                                        </p:tgtEl>
                                        <p:attrNameLst>
                                          <p:attrName>style.visibility</p:attrName>
                                        </p:attrNameLst>
                                      </p:cBhvr>
                                      <p:to>
                                        <p:strVal val="visible"/>
                                      </p:to>
                                    </p:set>
                                    <p:anim calcmode="lin" valueType="num">
                                      <p:cBhvr additive="base">
                                        <p:cTn id="7" dur="500" fill="hold"/>
                                        <p:tgtEl>
                                          <p:spTgt spid="6">
                                            <p:graphicEl>
                                              <a:dgm id="{B74862CB-D6D8-45AE-826E-50DF2490B44A}"/>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graphicEl>
                                              <a:dgm id="{B74862CB-D6D8-45AE-826E-50DF2490B44A}"/>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graphicEl>
                                              <a:dgm id="{316EE107-551D-466F-A89B-3097AF9804E2}"/>
                                            </p:graphicEl>
                                          </p:spTgt>
                                        </p:tgtEl>
                                        <p:attrNameLst>
                                          <p:attrName>style.visibility</p:attrName>
                                        </p:attrNameLst>
                                      </p:cBhvr>
                                      <p:to>
                                        <p:strVal val="visible"/>
                                      </p:to>
                                    </p:set>
                                    <p:anim calcmode="lin" valueType="num">
                                      <p:cBhvr additive="base">
                                        <p:cTn id="13" dur="500" fill="hold"/>
                                        <p:tgtEl>
                                          <p:spTgt spid="6">
                                            <p:graphicEl>
                                              <a:dgm id="{316EE107-551D-466F-A89B-3097AF9804E2}"/>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graphicEl>
                                              <a:dgm id="{316EE107-551D-466F-A89B-3097AF9804E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1177289" y="2457450"/>
            <a:ext cx="5270403" cy="426427"/>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en-US" altLang="zh-CN" sz="2400" b="0" noProof="1" smtClean="0">
                <a:solidFill>
                  <a:schemeClr val="tx1"/>
                </a:solidFill>
              </a:rPr>
              <a:t>1</a:t>
            </a:r>
            <a:r>
              <a:rPr lang="en-US" altLang="zh-CN" sz="2400" b="0" noProof="1" smtClean="0">
                <a:solidFill>
                  <a:schemeClr val="tx1"/>
                </a:solidFill>
              </a:rPr>
              <a:t>. </a:t>
            </a:r>
            <a:r>
              <a:rPr lang="zh-CN" altLang="en-US" sz="2400" b="0" noProof="1" smtClean="0">
                <a:solidFill>
                  <a:schemeClr val="tx1"/>
                </a:solidFill>
              </a:rPr>
              <a:t>高</a:t>
            </a:r>
            <a:r>
              <a:rPr lang="zh-CN" altLang="en-US" sz="2400" b="0" noProof="1">
                <a:solidFill>
                  <a:schemeClr val="tx1"/>
                </a:solidFill>
              </a:rPr>
              <a:t>考是我们唯一的“出路”吗？</a:t>
            </a:r>
            <a:endParaRPr lang="zh-CN" altLang="zh-CN" sz="2400" b="0" noProof="1">
              <a:solidFill>
                <a:schemeClr val="tx1"/>
              </a:solidFill>
            </a:endParaRPr>
          </a:p>
        </p:txBody>
      </p:sp>
      <p:sp>
        <p:nvSpPr>
          <p:cNvPr id="3" name="标题 1"/>
          <p:cNvSpPr>
            <a:spLocks noGrp="1"/>
          </p:cNvSpPr>
          <p:nvPr/>
        </p:nvSpPr>
        <p:spPr>
          <a:xfrm>
            <a:off x="1177289" y="3117532"/>
            <a:ext cx="5982635"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en-US" altLang="zh-CN" sz="2400" b="0" noProof="1" smtClean="0">
                <a:solidFill>
                  <a:schemeClr val="tx1"/>
                </a:solidFill>
              </a:rPr>
              <a:t>2</a:t>
            </a:r>
            <a:r>
              <a:rPr lang="en-US" altLang="zh-CN" sz="2400" b="0" noProof="1" smtClean="0">
                <a:solidFill>
                  <a:schemeClr val="tx1"/>
                </a:solidFill>
              </a:rPr>
              <a:t>. </a:t>
            </a:r>
            <a:r>
              <a:rPr lang="zh-CN" altLang="en-US" sz="2400" b="0" noProof="1" smtClean="0">
                <a:solidFill>
                  <a:schemeClr val="tx1"/>
                </a:solidFill>
              </a:rPr>
              <a:t>目</a:t>
            </a:r>
            <a:r>
              <a:rPr lang="zh-CN" altLang="en-US" sz="2400" b="0" noProof="1">
                <a:solidFill>
                  <a:schemeClr val="tx1"/>
                </a:solidFill>
              </a:rPr>
              <a:t>前的升学路径有哪些呢？</a:t>
            </a:r>
            <a:endParaRPr lang="en-US" altLang="zh-CN" sz="2400" b="0" noProof="1">
              <a:solidFill>
                <a:schemeClr val="tx1"/>
              </a:solidFill>
            </a:endParaRPr>
          </a:p>
        </p:txBody>
      </p:sp>
      <p:sp>
        <p:nvSpPr>
          <p:cNvPr id="5" name="文本框 4"/>
          <p:cNvSpPr txBox="1"/>
          <p:nvPr>
            <p:custDataLst>
              <p:tags r:id="rId1"/>
            </p:custDataLst>
          </p:nvPr>
        </p:nvSpPr>
        <p:spPr>
          <a:xfrm>
            <a:off x="312420" y="1190625"/>
            <a:ext cx="2494280" cy="936625"/>
          </a:xfrm>
          <a:prstGeom prst="rect">
            <a:avLst/>
          </a:prstGeom>
        </p:spPr>
        <p:txBody>
          <a:bodyPr vert="horz" lIns="91440" tIns="45720" rIns="91440" bIns="45720" rtlCol="0" anchor="ctr" anchorCtr="0">
            <a:noAutofit/>
          </a:bodyPr>
          <a:lstStyle>
            <a:lvl1pPr algn="ctr">
              <a:lnSpc>
                <a:spcPct val="90000"/>
              </a:lnSpc>
              <a:spcBef>
                <a:spcPct val="0"/>
              </a:spcBef>
              <a:buNone/>
              <a:defRPr sz="4400">
                <a:latin typeface="+mj-lt"/>
                <a:ea typeface="+mj-ea"/>
                <a:cs typeface="+mj-cs"/>
              </a:defRPr>
            </a:lvl1pPr>
          </a:lstStyle>
          <a:p>
            <a:r>
              <a:rPr lang="zh-CN" altLang="en-US" sz="5400" b="1">
                <a:solidFill>
                  <a:schemeClr val="accent5"/>
                </a:solidFill>
                <a:uFillTx/>
                <a:latin typeface="+mj-ea"/>
              </a:rPr>
              <a:t>思考</a:t>
            </a:r>
          </a:p>
        </p:txBody>
      </p:sp>
      <p:sp>
        <p:nvSpPr>
          <p:cNvPr id="6" name="标题 1"/>
          <p:cNvSpPr>
            <a:spLocks noGrp="1"/>
          </p:cNvSpPr>
          <p:nvPr/>
        </p:nvSpPr>
        <p:spPr>
          <a:xfrm>
            <a:off x="1177289" y="3962400"/>
            <a:ext cx="5982635"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en-US" altLang="zh-CN" sz="2400" b="0" noProof="1" smtClean="0">
                <a:solidFill>
                  <a:schemeClr val="tx1"/>
                </a:solidFill>
              </a:rPr>
              <a:t>3</a:t>
            </a:r>
            <a:r>
              <a:rPr lang="en-US" altLang="zh-CN" sz="2400" b="0" noProof="1" smtClean="0">
                <a:solidFill>
                  <a:schemeClr val="tx1"/>
                </a:solidFill>
              </a:rPr>
              <a:t>. </a:t>
            </a:r>
            <a:r>
              <a:rPr lang="zh-CN" altLang="en-US" sz="2400" b="0" noProof="1" smtClean="0">
                <a:solidFill>
                  <a:schemeClr val="tx1"/>
                </a:solidFill>
              </a:rPr>
              <a:t>哪</a:t>
            </a:r>
            <a:r>
              <a:rPr lang="zh-CN" altLang="en-US" sz="2400" b="0" noProof="1">
                <a:solidFill>
                  <a:schemeClr val="tx1"/>
                </a:solidFill>
              </a:rPr>
              <a:t>些升学路径最适合我呢？</a:t>
            </a:r>
            <a:endParaRPr lang="en-US" altLang="zh-CN" sz="2400" b="0" noProof="1">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同心圆 2"/>
          <p:cNvSpPr/>
          <p:nvPr>
            <p:custDataLst>
              <p:tags r:id="rId1"/>
            </p:custDataLst>
          </p:nvPr>
        </p:nvSpPr>
        <p:spPr>
          <a:xfrm>
            <a:off x="1047145" y="3054866"/>
            <a:ext cx="1204081" cy="1204081"/>
          </a:xfrm>
          <a:prstGeom prst="donut">
            <a:avLst>
              <a:gd name="adj" fmla="val 10146"/>
            </a:avLst>
          </a:prstGeom>
          <a:solidFill>
            <a:schemeClr val="accent2"/>
          </a:solidFill>
          <a:effectLst/>
        </p:spPr>
        <p:style>
          <a:lnRef idx="0">
            <a:schemeClr val="accent2"/>
          </a:lnRef>
          <a:fillRef idx="3">
            <a:schemeClr val="accent2"/>
          </a:fillRef>
          <a:effectRef idx="3">
            <a:schemeClr val="accent2"/>
          </a:effectRef>
          <a:fontRef idx="minor">
            <a:schemeClr val="lt1"/>
          </a:fontRef>
        </p:style>
        <p:txBody>
          <a:bodyPr wrap="square" lIns="91440" tIns="45720" rIns="91440" bIns="45720" anchor="ctr">
            <a:normAutofit/>
          </a:bodyPr>
          <a:lstStyle/>
          <a:p>
            <a:pPr algn="ctr"/>
            <a:r>
              <a:rPr lang="en-US" altLang="zh-CN"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01</a:t>
            </a:r>
            <a:endParaRPr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椭圆 3"/>
          <p:cNvSpPr/>
          <p:nvPr>
            <p:custDataLst>
              <p:tags r:id="rId2"/>
            </p:custDataLst>
          </p:nvPr>
        </p:nvSpPr>
        <p:spPr>
          <a:xfrm>
            <a:off x="882710" y="2897281"/>
            <a:ext cx="1522402" cy="1522402"/>
          </a:xfrm>
          <a:prstGeom prst="ellipse">
            <a:avLst/>
          </a:prstGeom>
          <a:noFill/>
          <a:ln w="76200">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6" name="同心圆 5"/>
          <p:cNvSpPr/>
          <p:nvPr>
            <p:custDataLst>
              <p:tags r:id="rId3"/>
            </p:custDataLst>
          </p:nvPr>
        </p:nvSpPr>
        <p:spPr>
          <a:xfrm>
            <a:off x="3227152" y="3054866"/>
            <a:ext cx="1204081" cy="1204081"/>
          </a:xfrm>
          <a:prstGeom prst="donut">
            <a:avLst>
              <a:gd name="adj" fmla="val 10146"/>
            </a:avLst>
          </a:prstGeom>
          <a:solidFill>
            <a:schemeClr val="accent1"/>
          </a:solidFill>
          <a:effectLst/>
        </p:spPr>
        <p:style>
          <a:lnRef idx="0">
            <a:schemeClr val="accent2"/>
          </a:lnRef>
          <a:fillRef idx="3">
            <a:schemeClr val="accent2"/>
          </a:fillRef>
          <a:effectRef idx="3">
            <a:schemeClr val="accent2"/>
          </a:effectRef>
          <a:fontRef idx="minor">
            <a:schemeClr val="lt1"/>
          </a:fontRef>
        </p:style>
        <p:txBody>
          <a:bodyPr wrap="square" lIns="91440" tIns="45720" rIns="91440" bIns="45720" anchor="ctr">
            <a:normAutofit/>
          </a:bodyPr>
          <a:lstStyle/>
          <a:p>
            <a:pPr algn="ctr"/>
            <a:r>
              <a:rPr lang="en-US" altLang="zh-CN"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02</a:t>
            </a:r>
            <a:endParaRPr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7" name="椭圆 6"/>
          <p:cNvSpPr/>
          <p:nvPr>
            <p:custDataLst>
              <p:tags r:id="rId4"/>
            </p:custDataLst>
          </p:nvPr>
        </p:nvSpPr>
        <p:spPr>
          <a:xfrm>
            <a:off x="3062717" y="2897281"/>
            <a:ext cx="1522402" cy="1522402"/>
          </a:xfrm>
          <a:prstGeom prst="ellipse">
            <a:avLst/>
          </a:prstGeom>
          <a:noFill/>
          <a:ln w="762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9" name="同心圆 8"/>
          <p:cNvSpPr/>
          <p:nvPr>
            <p:custDataLst>
              <p:tags r:id="rId5"/>
            </p:custDataLst>
          </p:nvPr>
        </p:nvSpPr>
        <p:spPr>
          <a:xfrm>
            <a:off x="5407159" y="3054866"/>
            <a:ext cx="1204081" cy="1204081"/>
          </a:xfrm>
          <a:prstGeom prst="donut">
            <a:avLst>
              <a:gd name="adj" fmla="val 10146"/>
            </a:avLst>
          </a:prstGeom>
          <a:solidFill>
            <a:schemeClr val="accent3"/>
          </a:solidFill>
          <a:effectLst/>
        </p:spPr>
        <p:style>
          <a:lnRef idx="0">
            <a:schemeClr val="accent3"/>
          </a:lnRef>
          <a:fillRef idx="3">
            <a:schemeClr val="accent3"/>
          </a:fillRef>
          <a:effectRef idx="3">
            <a:schemeClr val="accent3"/>
          </a:effectRef>
          <a:fontRef idx="minor">
            <a:schemeClr val="lt1"/>
          </a:fontRef>
        </p:style>
        <p:txBody>
          <a:bodyPr wrap="square" lIns="91440" tIns="45720" rIns="91440" bIns="45720" anchor="ctr">
            <a:normAutofit/>
          </a:bodyPr>
          <a:lstStyle/>
          <a:p>
            <a:pPr algn="ctr"/>
            <a:r>
              <a:rPr lang="en-US" altLang="zh-CN"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03</a:t>
            </a:r>
            <a:endParaRPr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0" name="椭圆 9"/>
          <p:cNvSpPr/>
          <p:nvPr>
            <p:custDataLst>
              <p:tags r:id="rId6"/>
            </p:custDataLst>
          </p:nvPr>
        </p:nvSpPr>
        <p:spPr>
          <a:xfrm>
            <a:off x="5242724" y="2897281"/>
            <a:ext cx="1522402" cy="1522402"/>
          </a:xfrm>
          <a:prstGeom prst="ellipse">
            <a:avLst/>
          </a:prstGeom>
          <a:noFill/>
          <a:ln w="76200">
            <a:solidFill>
              <a:schemeClr val="accent3"/>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12" name="同心圆 11"/>
          <p:cNvSpPr/>
          <p:nvPr>
            <p:custDataLst>
              <p:tags r:id="rId7"/>
            </p:custDataLst>
          </p:nvPr>
        </p:nvSpPr>
        <p:spPr>
          <a:xfrm>
            <a:off x="7587166" y="3054866"/>
            <a:ext cx="1204081" cy="1204081"/>
          </a:xfrm>
          <a:prstGeom prst="donut">
            <a:avLst>
              <a:gd name="adj" fmla="val 10146"/>
            </a:avLst>
          </a:prstGeom>
          <a:solidFill>
            <a:schemeClr val="accent1"/>
          </a:solid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nchor="ctr">
            <a:normAutofit/>
          </a:bodyPr>
          <a:lstStyle/>
          <a:p>
            <a:pPr algn="ctr"/>
            <a:r>
              <a:rPr lang="en-US" altLang="zh-CN"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04</a:t>
            </a:r>
            <a:endParaRPr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3" name="椭圆 12"/>
          <p:cNvSpPr/>
          <p:nvPr>
            <p:custDataLst>
              <p:tags r:id="rId8"/>
            </p:custDataLst>
          </p:nvPr>
        </p:nvSpPr>
        <p:spPr>
          <a:xfrm>
            <a:off x="7422731" y="2897281"/>
            <a:ext cx="1522402" cy="1522402"/>
          </a:xfrm>
          <a:prstGeom prst="ellipse">
            <a:avLst/>
          </a:prstGeom>
          <a:noFill/>
          <a:ln w="762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15" name="同心圆 14"/>
          <p:cNvSpPr/>
          <p:nvPr>
            <p:custDataLst>
              <p:tags r:id="rId9"/>
            </p:custDataLst>
          </p:nvPr>
        </p:nvSpPr>
        <p:spPr>
          <a:xfrm>
            <a:off x="9767172" y="3054866"/>
            <a:ext cx="1204081" cy="1204081"/>
          </a:xfrm>
          <a:prstGeom prst="donut">
            <a:avLst>
              <a:gd name="adj" fmla="val 10146"/>
            </a:avLst>
          </a:prstGeom>
          <a:solidFill>
            <a:schemeClr val="accent2"/>
          </a:solidFill>
          <a:effectLst/>
        </p:spPr>
        <p:style>
          <a:lnRef idx="0">
            <a:schemeClr val="accent3"/>
          </a:lnRef>
          <a:fillRef idx="3">
            <a:schemeClr val="accent3"/>
          </a:fillRef>
          <a:effectRef idx="3">
            <a:schemeClr val="accent3"/>
          </a:effectRef>
          <a:fontRef idx="minor">
            <a:schemeClr val="lt1"/>
          </a:fontRef>
        </p:style>
        <p:txBody>
          <a:bodyPr wrap="square" lIns="91440" tIns="45720" rIns="91440" bIns="45720" anchor="ctr">
            <a:normAutofit/>
          </a:bodyPr>
          <a:lstStyle/>
          <a:p>
            <a:pPr algn="ctr"/>
            <a:r>
              <a:rPr lang="en-US" altLang="zh-CN"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05</a:t>
            </a:r>
            <a:endParaRPr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6" name="椭圆 15"/>
          <p:cNvSpPr/>
          <p:nvPr>
            <p:custDataLst>
              <p:tags r:id="rId10"/>
            </p:custDataLst>
          </p:nvPr>
        </p:nvSpPr>
        <p:spPr>
          <a:xfrm>
            <a:off x="9602737" y="2897281"/>
            <a:ext cx="1522402" cy="1522402"/>
          </a:xfrm>
          <a:prstGeom prst="ellipse">
            <a:avLst/>
          </a:prstGeom>
          <a:noFill/>
          <a:ln w="76200">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微软雅黑" panose="020B0503020204020204" charset="-122"/>
              <a:ea typeface="微软雅黑" panose="020B0503020204020204" charset="-122"/>
              <a:cs typeface="微软雅黑" panose="020B0503020204020204" charset="-122"/>
            </a:endParaRPr>
          </a:p>
        </p:txBody>
      </p:sp>
      <p:cxnSp>
        <p:nvCxnSpPr>
          <p:cNvPr id="38" name="直接连接符 37"/>
          <p:cNvCxnSpPr/>
          <p:nvPr>
            <p:custDataLst>
              <p:tags r:id="rId11"/>
            </p:custDataLst>
          </p:nvPr>
        </p:nvCxnSpPr>
        <p:spPr>
          <a:xfrm>
            <a:off x="2733915" y="4878918"/>
            <a:ext cx="0" cy="13551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12"/>
            </p:custDataLst>
          </p:nvPr>
        </p:nvCxnSpPr>
        <p:spPr>
          <a:xfrm>
            <a:off x="4913921" y="4878918"/>
            <a:ext cx="0" cy="13551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13"/>
            </p:custDataLst>
          </p:nvPr>
        </p:nvCxnSpPr>
        <p:spPr>
          <a:xfrm>
            <a:off x="7093928" y="4878918"/>
            <a:ext cx="0" cy="13551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custDataLst>
              <p:tags r:id="rId14"/>
            </p:custDataLst>
          </p:nvPr>
        </p:nvCxnSpPr>
        <p:spPr>
          <a:xfrm>
            <a:off x="9273935" y="4878918"/>
            <a:ext cx="0" cy="13551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15"/>
            </p:custDataLst>
          </p:nvPr>
        </p:nvSpPr>
        <p:spPr>
          <a:xfrm>
            <a:off x="312420" y="1190625"/>
            <a:ext cx="2494280" cy="936625"/>
          </a:xfrm>
          <a:prstGeom prst="rect">
            <a:avLst/>
          </a:prstGeom>
        </p:spPr>
        <p:txBody>
          <a:bodyPr vert="horz" lIns="91440" tIns="45720" rIns="91440" bIns="45720" rtlCol="0" anchor="ctr" anchorCtr="0">
            <a:noAutofit/>
          </a:bodyPr>
          <a:lstStyle>
            <a:lvl1pPr algn="ctr">
              <a:lnSpc>
                <a:spcPct val="90000"/>
              </a:lnSpc>
              <a:spcBef>
                <a:spcPct val="0"/>
              </a:spcBef>
              <a:buNone/>
              <a:defRPr sz="4400">
                <a:latin typeface="+mj-lt"/>
                <a:ea typeface="+mj-ea"/>
                <a:cs typeface="+mj-cs"/>
              </a:defRPr>
            </a:lvl1pPr>
          </a:lstStyle>
          <a:p>
            <a:r>
              <a:rPr lang="zh-CN" altLang="en-US" sz="5400" b="1">
                <a:solidFill>
                  <a:schemeClr val="accent5"/>
                </a:solidFill>
                <a:uFillTx/>
                <a:latin typeface="+mj-ea"/>
              </a:rPr>
              <a:t>目录</a:t>
            </a:r>
          </a:p>
        </p:txBody>
      </p:sp>
      <p:sp>
        <p:nvSpPr>
          <p:cNvPr id="14" name="文本框 13"/>
          <p:cNvSpPr txBox="1"/>
          <p:nvPr>
            <p:custDataLst>
              <p:tags r:id="rId16"/>
            </p:custDataLst>
          </p:nvPr>
        </p:nvSpPr>
        <p:spPr>
          <a:xfrm>
            <a:off x="614680" y="5153025"/>
            <a:ext cx="2240280" cy="825500"/>
          </a:xfrm>
          <a:prstGeom prst="rect">
            <a:avLst/>
          </a:prstGeom>
        </p:spPr>
        <p:txBody>
          <a:bodyPr wrap="square" anchor="ctr" anchorCtr="0"/>
          <a:lstStyle>
            <a:defPPr>
              <a:defRPr lang="zh-CN"/>
            </a:defPPr>
            <a:lvl1pPr>
              <a:defRPr sz="2000"/>
            </a:lvl1pPr>
          </a:lstStyle>
          <a:p>
            <a:r>
              <a:rPr lang="zh-CN" altLang="en-US" sz="3600" dirty="0">
                <a:solidFill>
                  <a:srgbClr val="F0594D"/>
                </a:solidFill>
                <a:latin typeface="Arial" panose="020B0604020202020204" pitchFamily="34" charset="0"/>
                <a:ea typeface="微软雅黑" panose="020B0503020204020204" charset="-122"/>
              </a:rPr>
              <a:t>生涯故事</a:t>
            </a:r>
          </a:p>
        </p:txBody>
      </p:sp>
      <p:sp>
        <p:nvSpPr>
          <p:cNvPr id="5" name="文本框 4"/>
          <p:cNvSpPr txBox="1"/>
          <p:nvPr>
            <p:custDataLst>
              <p:tags r:id="rId17"/>
            </p:custDataLst>
          </p:nvPr>
        </p:nvSpPr>
        <p:spPr>
          <a:xfrm>
            <a:off x="2806700" y="5153025"/>
            <a:ext cx="2282190" cy="825500"/>
          </a:xfrm>
          <a:prstGeom prst="rect">
            <a:avLst/>
          </a:prstGeom>
        </p:spPr>
        <p:txBody>
          <a:bodyPr wrap="square" anchor="ctr" anchorCtr="0"/>
          <a:lstStyle>
            <a:defPPr>
              <a:defRPr lang="zh-CN"/>
            </a:defPPr>
            <a:lvl1pPr>
              <a:defRPr sz="2000"/>
            </a:lvl1pPr>
          </a:lstStyle>
          <a:p>
            <a:r>
              <a:rPr lang="zh-CN" altLang="en-US" sz="3600" dirty="0">
                <a:solidFill>
                  <a:srgbClr val="F0594D"/>
                </a:solidFill>
                <a:latin typeface="Arial" panose="020B0604020202020204" pitchFamily="34" charset="0"/>
                <a:ea typeface="微软雅黑" panose="020B0503020204020204" charset="-122"/>
              </a:rPr>
              <a:t>生涯体验</a:t>
            </a:r>
          </a:p>
        </p:txBody>
      </p:sp>
      <p:sp>
        <p:nvSpPr>
          <p:cNvPr id="8" name="文本框 7"/>
          <p:cNvSpPr txBox="1"/>
          <p:nvPr>
            <p:custDataLst>
              <p:tags r:id="rId18"/>
            </p:custDataLst>
          </p:nvPr>
        </p:nvSpPr>
        <p:spPr>
          <a:xfrm>
            <a:off x="4912995" y="5153025"/>
            <a:ext cx="2180590" cy="825500"/>
          </a:xfrm>
          <a:prstGeom prst="rect">
            <a:avLst/>
          </a:prstGeom>
        </p:spPr>
        <p:txBody>
          <a:bodyPr wrap="square" anchor="ctr" anchorCtr="0">
            <a:normAutofit fontScale="97500"/>
          </a:bodyPr>
          <a:lstStyle>
            <a:defPPr>
              <a:defRPr lang="zh-CN"/>
            </a:defPPr>
            <a:lvl1pPr>
              <a:defRPr sz="2000"/>
            </a:lvl1pPr>
          </a:lstStyle>
          <a:p>
            <a:r>
              <a:rPr lang="zh-CN" altLang="en-US" sz="4000" dirty="0">
                <a:solidFill>
                  <a:srgbClr val="F0594D"/>
                </a:solidFill>
                <a:latin typeface="Arial" panose="020B0604020202020204" pitchFamily="34" charset="0"/>
                <a:ea typeface="微软雅黑" panose="020B0503020204020204" charset="-122"/>
              </a:rPr>
              <a:t>生涯知识</a:t>
            </a:r>
          </a:p>
        </p:txBody>
      </p:sp>
      <p:sp>
        <p:nvSpPr>
          <p:cNvPr id="11" name="文本框 10"/>
          <p:cNvSpPr txBox="1"/>
          <p:nvPr>
            <p:custDataLst>
              <p:tags r:id="rId19"/>
            </p:custDataLst>
          </p:nvPr>
        </p:nvSpPr>
        <p:spPr>
          <a:xfrm>
            <a:off x="7094220" y="5153025"/>
            <a:ext cx="2061210" cy="825500"/>
          </a:xfrm>
          <a:prstGeom prst="rect">
            <a:avLst/>
          </a:prstGeom>
        </p:spPr>
        <p:txBody>
          <a:bodyPr wrap="square" anchor="ctr" anchorCtr="0">
            <a:normAutofit fontScale="90000"/>
          </a:bodyPr>
          <a:lstStyle>
            <a:defPPr>
              <a:defRPr lang="zh-CN"/>
            </a:defPPr>
            <a:lvl1pPr>
              <a:defRPr sz="2000"/>
            </a:lvl1pPr>
          </a:lstStyle>
          <a:p>
            <a:r>
              <a:rPr lang="zh-CN" altLang="en-US" sz="4000" dirty="0">
                <a:solidFill>
                  <a:srgbClr val="F0594D"/>
                </a:solidFill>
                <a:latin typeface="Arial" panose="020B0604020202020204" pitchFamily="34" charset="0"/>
                <a:ea typeface="微软雅黑" panose="020B0503020204020204" charset="-122"/>
              </a:rPr>
              <a:t>生涯行动</a:t>
            </a:r>
          </a:p>
        </p:txBody>
      </p:sp>
      <p:sp>
        <p:nvSpPr>
          <p:cNvPr id="17" name="文本框 16"/>
          <p:cNvSpPr txBox="1"/>
          <p:nvPr>
            <p:custDataLst>
              <p:tags r:id="rId20"/>
            </p:custDataLst>
          </p:nvPr>
        </p:nvSpPr>
        <p:spPr>
          <a:xfrm>
            <a:off x="9274175" y="5153025"/>
            <a:ext cx="2038985" cy="825500"/>
          </a:xfrm>
          <a:prstGeom prst="rect">
            <a:avLst/>
          </a:prstGeom>
        </p:spPr>
        <p:txBody>
          <a:bodyPr wrap="square" anchor="ctr" anchorCtr="0">
            <a:normAutofit fontScale="90000"/>
          </a:bodyPr>
          <a:lstStyle>
            <a:defPPr>
              <a:defRPr lang="zh-CN"/>
            </a:defPPr>
            <a:lvl1pPr>
              <a:defRPr sz="2000"/>
            </a:lvl1pPr>
          </a:lstStyle>
          <a:p>
            <a:r>
              <a:rPr lang="zh-CN" altLang="en-US" sz="4000" dirty="0">
                <a:solidFill>
                  <a:srgbClr val="F0594D"/>
                </a:solidFill>
                <a:latin typeface="Arial" panose="020B0604020202020204" pitchFamily="34" charset="0"/>
                <a:ea typeface="微软雅黑" panose="020B0503020204020204" charset="-122"/>
              </a:rPr>
              <a:t>生涯拓展</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dirty="0">
                <a:solidFill>
                  <a:schemeClr val="bg1"/>
                </a:solidFill>
                <a:latin typeface="+mn-ea"/>
                <a:cs typeface="+mj-cs"/>
              </a:rPr>
              <a:t>生涯故事</a:t>
            </a:r>
          </a:p>
        </p:txBody>
      </p:sp>
      <p:sp>
        <p:nvSpPr>
          <p:cNvPr id="2" name="标题 1"/>
          <p:cNvSpPr>
            <a:spLocks noGrp="1"/>
          </p:cNvSpPr>
          <p:nvPr/>
        </p:nvSpPr>
        <p:spPr>
          <a:xfrm>
            <a:off x="5098488" y="859667"/>
            <a:ext cx="2256469"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zh-CN" altLang="en-US" sz="3200" noProof="1">
                <a:solidFill>
                  <a:schemeClr val="tx1"/>
                </a:solidFill>
              </a:rPr>
              <a:t>升学故事</a:t>
            </a:r>
            <a:endParaRPr lang="zh-CN" altLang="zh-CN" sz="3200" noProof="1">
              <a:solidFill>
                <a:schemeClr val="tx1"/>
              </a:solidFill>
            </a:endParaRPr>
          </a:p>
        </p:txBody>
      </p:sp>
      <p:graphicFrame>
        <p:nvGraphicFramePr>
          <p:cNvPr id="9" name="图示 8"/>
          <p:cNvGraphicFramePr/>
          <p:nvPr>
            <p:extLst>
              <p:ext uri="{D42A27DB-BD31-4B8C-83A1-F6EECF244321}">
                <p14:modId xmlns:p14="http://schemas.microsoft.com/office/powerpoint/2010/main" xmlns="" val="1309803638"/>
              </p:ext>
            </p:extLst>
          </p:nvPr>
        </p:nvGraphicFramePr>
        <p:xfrm>
          <a:off x="3317240" y="1657738"/>
          <a:ext cx="5415266" cy="2202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图示 17"/>
          <p:cNvGraphicFramePr/>
          <p:nvPr>
            <p:extLst>
              <p:ext uri="{D42A27DB-BD31-4B8C-83A1-F6EECF244321}">
                <p14:modId xmlns:p14="http://schemas.microsoft.com/office/powerpoint/2010/main" xmlns="" val="1602534847"/>
              </p:ext>
            </p:extLst>
          </p:nvPr>
        </p:nvGraphicFramePr>
        <p:xfrm>
          <a:off x="3561969" y="3974262"/>
          <a:ext cx="4925807" cy="21789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图片 7">
            <a:extLst>
              <a:ext uri="{FF2B5EF4-FFF2-40B4-BE49-F238E27FC236}">
                <a16:creationId xmlns:a16="http://schemas.microsoft.com/office/drawing/2014/main" xmlns="" id="{11972285-AC41-4C31-B0B8-B1B8A3E625FD}"/>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465207" y="2647121"/>
            <a:ext cx="2486417" cy="320738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graphicEl>
                                              <a:dgm id="{9B7AA6CA-962D-4E6A-8D54-64C4F0C93030}"/>
                                            </p:graphicEl>
                                          </p:spTgt>
                                        </p:tgtEl>
                                        <p:attrNameLst>
                                          <p:attrName>style.visibility</p:attrName>
                                        </p:attrNameLst>
                                      </p:cBhvr>
                                      <p:to>
                                        <p:strVal val="visible"/>
                                      </p:to>
                                    </p:set>
                                    <p:anim calcmode="lin" valueType="num">
                                      <p:cBhvr additive="base">
                                        <p:cTn id="7" dur="500" fill="hold"/>
                                        <p:tgtEl>
                                          <p:spTgt spid="9">
                                            <p:graphicEl>
                                              <a:dgm id="{9B7AA6CA-962D-4E6A-8D54-64C4F0C93030}"/>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graphicEl>
                                              <a:dgm id="{9B7AA6CA-962D-4E6A-8D54-64C4F0C93030}"/>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graphicEl>
                                              <a:dgm id="{96FF2E74-E355-4AD5-83D6-7A35C43814A0}"/>
                                            </p:graphicEl>
                                          </p:spTgt>
                                        </p:tgtEl>
                                        <p:attrNameLst>
                                          <p:attrName>style.visibility</p:attrName>
                                        </p:attrNameLst>
                                      </p:cBhvr>
                                      <p:to>
                                        <p:strVal val="visible"/>
                                      </p:to>
                                    </p:set>
                                    <p:anim calcmode="lin" valueType="num">
                                      <p:cBhvr additive="base">
                                        <p:cTn id="13" dur="500" fill="hold"/>
                                        <p:tgtEl>
                                          <p:spTgt spid="9">
                                            <p:graphicEl>
                                              <a:dgm id="{96FF2E74-E355-4AD5-83D6-7A35C43814A0}"/>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graphicEl>
                                              <a:dgm id="{96FF2E74-E355-4AD5-83D6-7A35C43814A0}"/>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graphicEl>
                                              <a:dgm id="{BFA60140-00D3-4BD0-8086-5A0400236385}"/>
                                            </p:graphicEl>
                                          </p:spTgt>
                                        </p:tgtEl>
                                        <p:attrNameLst>
                                          <p:attrName>style.visibility</p:attrName>
                                        </p:attrNameLst>
                                      </p:cBhvr>
                                      <p:to>
                                        <p:strVal val="visible"/>
                                      </p:to>
                                    </p:set>
                                    <p:anim calcmode="lin" valueType="num">
                                      <p:cBhvr additive="base">
                                        <p:cTn id="19" dur="500" fill="hold"/>
                                        <p:tgtEl>
                                          <p:spTgt spid="18">
                                            <p:graphicEl>
                                              <a:dgm id="{BFA60140-00D3-4BD0-8086-5A040023638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graphicEl>
                                              <a:dgm id="{BFA60140-00D3-4BD0-8086-5A0400236385}"/>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graphicEl>
                                              <a:dgm id="{FF045C97-1045-4FA2-BA85-8CC0480EE8F4}"/>
                                            </p:graphicEl>
                                          </p:spTgt>
                                        </p:tgtEl>
                                        <p:attrNameLst>
                                          <p:attrName>style.visibility</p:attrName>
                                        </p:attrNameLst>
                                      </p:cBhvr>
                                      <p:to>
                                        <p:strVal val="visible"/>
                                      </p:to>
                                    </p:set>
                                    <p:anim calcmode="lin" valueType="num">
                                      <p:cBhvr additive="base">
                                        <p:cTn id="23" dur="500" fill="hold"/>
                                        <p:tgtEl>
                                          <p:spTgt spid="18">
                                            <p:graphicEl>
                                              <a:dgm id="{FF045C97-1045-4FA2-BA85-8CC0480EE8F4}"/>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
                                            <p:graphicEl>
                                              <a:dgm id="{FF045C97-1045-4FA2-BA85-8CC0480EE8F4}"/>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graphicEl>
                                              <a:dgm id="{FB95CF48-616C-4784-9453-6C36AF4A9062}"/>
                                            </p:graphicEl>
                                          </p:spTgt>
                                        </p:tgtEl>
                                        <p:attrNameLst>
                                          <p:attrName>style.visibility</p:attrName>
                                        </p:attrNameLst>
                                      </p:cBhvr>
                                      <p:to>
                                        <p:strVal val="visible"/>
                                      </p:to>
                                    </p:set>
                                    <p:anim calcmode="lin" valueType="num">
                                      <p:cBhvr additive="base">
                                        <p:cTn id="29" dur="500" fill="hold"/>
                                        <p:tgtEl>
                                          <p:spTgt spid="18">
                                            <p:graphicEl>
                                              <a:dgm id="{FB95CF48-616C-4784-9453-6C36AF4A9062}"/>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
                                            <p:graphicEl>
                                              <a:dgm id="{FB95CF48-616C-4784-9453-6C36AF4A9062}"/>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graphicEl>
                                              <a:dgm id="{2E4F7756-56BB-4AF0-8BB0-EAC84663EBF9}"/>
                                            </p:graphicEl>
                                          </p:spTgt>
                                        </p:tgtEl>
                                        <p:attrNameLst>
                                          <p:attrName>style.visibility</p:attrName>
                                        </p:attrNameLst>
                                      </p:cBhvr>
                                      <p:to>
                                        <p:strVal val="visible"/>
                                      </p:to>
                                    </p:set>
                                    <p:anim calcmode="lin" valueType="num">
                                      <p:cBhvr additive="base">
                                        <p:cTn id="33" dur="500" fill="hold"/>
                                        <p:tgtEl>
                                          <p:spTgt spid="18">
                                            <p:graphicEl>
                                              <a:dgm id="{2E4F7756-56BB-4AF0-8BB0-EAC84663EBF9}"/>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
                                            <p:graphicEl>
                                              <a:dgm id="{2E4F7756-56BB-4AF0-8BB0-EAC84663EBF9}"/>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graphicEl>
                                              <a:dgm id="{CA8D7D97-051D-40D6-989A-54332353F458}"/>
                                            </p:graphicEl>
                                          </p:spTgt>
                                        </p:tgtEl>
                                        <p:attrNameLst>
                                          <p:attrName>style.visibility</p:attrName>
                                        </p:attrNameLst>
                                      </p:cBhvr>
                                      <p:to>
                                        <p:strVal val="visible"/>
                                      </p:to>
                                    </p:set>
                                    <p:anim calcmode="lin" valueType="num">
                                      <p:cBhvr additive="base">
                                        <p:cTn id="39" dur="500" fill="hold"/>
                                        <p:tgtEl>
                                          <p:spTgt spid="18">
                                            <p:graphicEl>
                                              <a:dgm id="{CA8D7D97-051D-40D6-989A-54332353F458}"/>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
                                            <p:graphicEl>
                                              <a:dgm id="{CA8D7D97-051D-40D6-989A-54332353F458}"/>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graphicEl>
                                              <a:dgm id="{D2E765DB-5913-4796-B4DF-21A24D023D9E}"/>
                                            </p:graphicEl>
                                          </p:spTgt>
                                        </p:tgtEl>
                                        <p:attrNameLst>
                                          <p:attrName>style.visibility</p:attrName>
                                        </p:attrNameLst>
                                      </p:cBhvr>
                                      <p:to>
                                        <p:strVal val="visible"/>
                                      </p:to>
                                    </p:set>
                                    <p:anim calcmode="lin" valueType="num">
                                      <p:cBhvr additive="base">
                                        <p:cTn id="43" dur="500" fill="hold"/>
                                        <p:tgtEl>
                                          <p:spTgt spid="18">
                                            <p:graphicEl>
                                              <a:dgm id="{D2E765DB-5913-4796-B4DF-21A24D023D9E}"/>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graphicEl>
                                              <a:dgm id="{D2E765DB-5913-4796-B4DF-21A24D023D9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Graphic spid="18"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dirty="0">
                <a:solidFill>
                  <a:schemeClr val="bg1"/>
                </a:solidFill>
                <a:latin typeface="+mn-ea"/>
                <a:cs typeface="+mj-cs"/>
              </a:rPr>
              <a:t>生涯体验</a:t>
            </a:r>
          </a:p>
        </p:txBody>
      </p:sp>
      <p:sp>
        <p:nvSpPr>
          <p:cNvPr id="3" name="文本框 2"/>
          <p:cNvSpPr txBox="1"/>
          <p:nvPr/>
        </p:nvSpPr>
        <p:spPr>
          <a:xfrm>
            <a:off x="231714" y="1488978"/>
            <a:ext cx="5864285" cy="5016758"/>
          </a:xfrm>
          <a:prstGeom prst="rect">
            <a:avLst/>
          </a:prstGeom>
          <a:noFill/>
        </p:spPr>
        <p:txBody>
          <a:bodyPr wrap="square" rtlCol="0">
            <a:spAutoFit/>
          </a:bodyPr>
          <a:lstStyle/>
          <a:p>
            <a:pPr>
              <a:spcBef>
                <a:spcPts val="600"/>
              </a:spcBef>
              <a:spcAft>
                <a:spcPts val="600"/>
              </a:spcAft>
            </a:pPr>
            <a:r>
              <a:rPr lang="en-US" altLang="zh-CN" sz="2000" dirty="0" smtClean="0">
                <a:latin typeface="+mn-ea"/>
              </a:rPr>
              <a:t>1. </a:t>
            </a:r>
            <a:r>
              <a:rPr lang="zh-CN" altLang="en-US" sz="2000" dirty="0" smtClean="0">
                <a:latin typeface="+mn-ea"/>
              </a:rPr>
              <a:t>普通高校招生全国统一考试</a:t>
            </a:r>
            <a:endParaRPr lang="en-US" altLang="zh-CN" sz="2000" dirty="0">
              <a:latin typeface="+mn-ea"/>
            </a:endParaRPr>
          </a:p>
          <a:p>
            <a:pPr>
              <a:spcBef>
                <a:spcPts val="600"/>
              </a:spcBef>
              <a:spcAft>
                <a:spcPts val="600"/>
              </a:spcAft>
            </a:pPr>
            <a:r>
              <a:rPr lang="en-US" altLang="zh-CN" sz="2000" dirty="0" smtClean="0">
                <a:latin typeface="+mn-ea"/>
              </a:rPr>
              <a:t>2</a:t>
            </a:r>
            <a:r>
              <a:rPr lang="en-US" altLang="zh-CN" sz="2000" dirty="0" smtClean="0">
                <a:latin typeface="+mn-ea"/>
              </a:rPr>
              <a:t>. </a:t>
            </a:r>
            <a:r>
              <a:rPr lang="zh-CN" altLang="en-US" sz="2000" dirty="0" smtClean="0">
                <a:latin typeface="+mn-ea"/>
              </a:rPr>
              <a:t>自</a:t>
            </a:r>
            <a:r>
              <a:rPr lang="zh-CN" altLang="en-US" sz="2000" dirty="0">
                <a:latin typeface="+mn-ea"/>
              </a:rPr>
              <a:t>主招生（综合评价录取）</a:t>
            </a:r>
            <a:endParaRPr lang="en-US" altLang="zh-CN" sz="2000" dirty="0">
              <a:latin typeface="+mn-ea"/>
            </a:endParaRPr>
          </a:p>
          <a:p>
            <a:pPr>
              <a:spcBef>
                <a:spcPts val="600"/>
              </a:spcBef>
              <a:spcAft>
                <a:spcPts val="600"/>
              </a:spcAft>
            </a:pPr>
            <a:r>
              <a:rPr lang="en-US" altLang="zh-CN" sz="2000" dirty="0" smtClean="0">
                <a:latin typeface="+mn-ea"/>
              </a:rPr>
              <a:t>3</a:t>
            </a:r>
            <a:r>
              <a:rPr lang="en-US" altLang="zh-CN" sz="2000" dirty="0" smtClean="0">
                <a:latin typeface="+mn-ea"/>
              </a:rPr>
              <a:t>. </a:t>
            </a:r>
            <a:r>
              <a:rPr lang="zh-CN" altLang="en-US" sz="2000" dirty="0" smtClean="0">
                <a:latin typeface="+mn-ea"/>
              </a:rPr>
              <a:t>保</a:t>
            </a:r>
            <a:r>
              <a:rPr lang="zh-CN" altLang="en-US" sz="2000" dirty="0">
                <a:latin typeface="+mn-ea"/>
              </a:rPr>
              <a:t>送生</a:t>
            </a:r>
            <a:endParaRPr lang="en-US" altLang="zh-CN" sz="2000" dirty="0">
              <a:latin typeface="+mn-ea"/>
            </a:endParaRPr>
          </a:p>
          <a:p>
            <a:pPr>
              <a:spcBef>
                <a:spcPts val="600"/>
              </a:spcBef>
              <a:spcAft>
                <a:spcPts val="600"/>
              </a:spcAft>
            </a:pPr>
            <a:r>
              <a:rPr lang="en-US" altLang="zh-CN" sz="2000" dirty="0" smtClean="0">
                <a:latin typeface="+mn-ea"/>
              </a:rPr>
              <a:t>4</a:t>
            </a:r>
            <a:r>
              <a:rPr lang="en-US" altLang="zh-CN" sz="2000" dirty="0" smtClean="0">
                <a:latin typeface="+mn-ea"/>
              </a:rPr>
              <a:t>. </a:t>
            </a:r>
            <a:r>
              <a:rPr lang="zh-CN" altLang="en-US" sz="2000" dirty="0" smtClean="0">
                <a:latin typeface="+mn-ea"/>
              </a:rPr>
              <a:t>艺</a:t>
            </a:r>
            <a:r>
              <a:rPr lang="zh-CN" altLang="en-US" sz="2000" dirty="0">
                <a:latin typeface="+mn-ea"/>
              </a:rPr>
              <a:t>术类招生</a:t>
            </a:r>
            <a:endParaRPr lang="en-US" altLang="zh-CN" sz="2000" dirty="0">
              <a:latin typeface="+mn-ea"/>
            </a:endParaRPr>
          </a:p>
          <a:p>
            <a:pPr>
              <a:spcBef>
                <a:spcPts val="600"/>
              </a:spcBef>
              <a:spcAft>
                <a:spcPts val="600"/>
              </a:spcAft>
            </a:pPr>
            <a:r>
              <a:rPr lang="en-US" altLang="zh-CN" sz="2000" dirty="0" smtClean="0">
                <a:latin typeface="+mn-ea"/>
              </a:rPr>
              <a:t>5</a:t>
            </a:r>
            <a:r>
              <a:rPr lang="en-US" altLang="zh-CN" sz="2000" dirty="0" smtClean="0">
                <a:latin typeface="+mn-ea"/>
              </a:rPr>
              <a:t>. </a:t>
            </a:r>
            <a:r>
              <a:rPr lang="zh-CN" altLang="en-US" sz="2000" dirty="0" smtClean="0">
                <a:latin typeface="+mn-ea"/>
              </a:rPr>
              <a:t>公</a:t>
            </a:r>
            <a:r>
              <a:rPr lang="zh-CN" altLang="en-US" sz="2000" dirty="0">
                <a:latin typeface="+mn-ea"/>
              </a:rPr>
              <a:t>费定向师范生</a:t>
            </a:r>
            <a:endParaRPr lang="en-US" altLang="zh-CN" sz="2000" dirty="0">
              <a:latin typeface="+mn-ea"/>
            </a:endParaRPr>
          </a:p>
          <a:p>
            <a:pPr>
              <a:spcBef>
                <a:spcPts val="600"/>
              </a:spcBef>
              <a:spcAft>
                <a:spcPts val="600"/>
              </a:spcAft>
            </a:pPr>
            <a:r>
              <a:rPr lang="en-US" altLang="zh-CN" sz="2000" dirty="0" smtClean="0">
                <a:latin typeface="+mn-ea"/>
              </a:rPr>
              <a:t>6</a:t>
            </a:r>
            <a:r>
              <a:rPr lang="en-US" altLang="zh-CN" sz="2000" dirty="0" smtClean="0">
                <a:latin typeface="+mn-ea"/>
              </a:rPr>
              <a:t>. </a:t>
            </a:r>
            <a:r>
              <a:rPr lang="zh-CN" altLang="en-US" sz="2000" dirty="0" smtClean="0">
                <a:latin typeface="+mn-ea"/>
              </a:rPr>
              <a:t>定</a:t>
            </a:r>
            <a:r>
              <a:rPr lang="zh-CN" altLang="en-US" sz="2000" dirty="0">
                <a:latin typeface="+mn-ea"/>
              </a:rPr>
              <a:t>向免费本科医学生</a:t>
            </a:r>
            <a:endParaRPr lang="en-US" altLang="zh-CN" sz="2000" dirty="0">
              <a:latin typeface="+mn-ea"/>
            </a:endParaRPr>
          </a:p>
          <a:p>
            <a:pPr>
              <a:spcBef>
                <a:spcPts val="600"/>
              </a:spcBef>
              <a:spcAft>
                <a:spcPts val="600"/>
              </a:spcAft>
            </a:pPr>
            <a:r>
              <a:rPr lang="en-US" altLang="zh-CN" sz="2000" dirty="0" smtClean="0">
                <a:latin typeface="+mn-ea"/>
              </a:rPr>
              <a:t>7</a:t>
            </a:r>
            <a:r>
              <a:rPr lang="en-US" altLang="zh-CN" sz="2000" dirty="0" smtClean="0">
                <a:latin typeface="+mn-ea"/>
              </a:rPr>
              <a:t>. </a:t>
            </a:r>
            <a:r>
              <a:rPr lang="zh-CN" altLang="en-US" sz="2000" dirty="0" smtClean="0">
                <a:latin typeface="+mn-ea"/>
              </a:rPr>
              <a:t>定</a:t>
            </a:r>
            <a:r>
              <a:rPr lang="zh-CN" altLang="en-US" sz="2000" dirty="0">
                <a:latin typeface="+mn-ea"/>
              </a:rPr>
              <a:t>向培养士官</a:t>
            </a:r>
            <a:endParaRPr lang="en-US" altLang="zh-CN" sz="2000" dirty="0">
              <a:latin typeface="+mn-ea"/>
            </a:endParaRPr>
          </a:p>
          <a:p>
            <a:pPr>
              <a:spcBef>
                <a:spcPts val="600"/>
              </a:spcBef>
              <a:spcAft>
                <a:spcPts val="600"/>
              </a:spcAft>
            </a:pPr>
            <a:r>
              <a:rPr lang="en-US" altLang="zh-CN" sz="2000" dirty="0" smtClean="0">
                <a:latin typeface="+mn-ea"/>
              </a:rPr>
              <a:t>8</a:t>
            </a:r>
            <a:r>
              <a:rPr lang="en-US" altLang="zh-CN" sz="2000" dirty="0" smtClean="0">
                <a:latin typeface="+mn-ea"/>
              </a:rPr>
              <a:t>. </a:t>
            </a:r>
            <a:r>
              <a:rPr lang="zh-CN" altLang="en-US" sz="2000" dirty="0" smtClean="0">
                <a:latin typeface="+mn-ea"/>
              </a:rPr>
              <a:t>三</a:t>
            </a:r>
            <a:r>
              <a:rPr lang="zh-CN" altLang="en-US" sz="2000" dirty="0">
                <a:latin typeface="+mn-ea"/>
              </a:rPr>
              <a:t>项招</a:t>
            </a:r>
            <a:r>
              <a:rPr lang="zh-CN" altLang="en-US" sz="2000" dirty="0" smtClean="0">
                <a:latin typeface="+mn-ea"/>
              </a:rPr>
              <a:t>飞（空军、海军、民航）</a:t>
            </a:r>
            <a:endParaRPr lang="en-US" altLang="zh-CN" sz="2000" dirty="0">
              <a:latin typeface="+mn-ea"/>
            </a:endParaRPr>
          </a:p>
          <a:p>
            <a:pPr>
              <a:spcBef>
                <a:spcPts val="600"/>
              </a:spcBef>
              <a:spcAft>
                <a:spcPts val="600"/>
              </a:spcAft>
            </a:pPr>
            <a:r>
              <a:rPr lang="en-US" altLang="zh-CN" sz="2000" dirty="0" smtClean="0">
                <a:latin typeface="+mn-ea"/>
              </a:rPr>
              <a:t>9</a:t>
            </a:r>
            <a:r>
              <a:rPr lang="en-US" altLang="zh-CN" sz="2000" dirty="0" smtClean="0">
                <a:latin typeface="+mn-ea"/>
              </a:rPr>
              <a:t>. </a:t>
            </a:r>
            <a:r>
              <a:rPr lang="zh-CN" altLang="en-US" sz="2000" dirty="0" smtClean="0">
                <a:latin typeface="+mn-ea"/>
              </a:rPr>
              <a:t>军</a:t>
            </a:r>
            <a:r>
              <a:rPr lang="zh-CN" altLang="en-US" sz="2000" dirty="0">
                <a:latin typeface="+mn-ea"/>
              </a:rPr>
              <a:t>校生、国防生</a:t>
            </a:r>
            <a:endParaRPr lang="en-US" altLang="zh-CN" sz="2000" dirty="0">
              <a:latin typeface="+mn-ea"/>
            </a:endParaRPr>
          </a:p>
          <a:p>
            <a:pPr>
              <a:spcBef>
                <a:spcPts val="600"/>
              </a:spcBef>
              <a:spcAft>
                <a:spcPts val="600"/>
              </a:spcAft>
            </a:pPr>
            <a:r>
              <a:rPr lang="en-US" altLang="zh-CN" sz="2000" dirty="0" smtClean="0">
                <a:latin typeface="+mn-ea"/>
              </a:rPr>
              <a:t>10</a:t>
            </a:r>
            <a:r>
              <a:rPr lang="en-US" altLang="zh-CN" sz="2000" dirty="0" smtClean="0">
                <a:latin typeface="+mn-ea"/>
              </a:rPr>
              <a:t>. </a:t>
            </a:r>
            <a:r>
              <a:rPr lang="zh-CN" altLang="en-US" sz="2000" dirty="0" smtClean="0">
                <a:latin typeface="+mn-ea"/>
              </a:rPr>
              <a:t>中</a:t>
            </a:r>
            <a:r>
              <a:rPr lang="zh-CN" altLang="en-US" sz="2000" dirty="0">
                <a:latin typeface="+mn-ea"/>
              </a:rPr>
              <a:t>外合作办学</a:t>
            </a:r>
            <a:endParaRPr lang="en-US" altLang="zh-CN" sz="2000" dirty="0">
              <a:latin typeface="+mn-ea"/>
            </a:endParaRPr>
          </a:p>
          <a:p>
            <a:pPr>
              <a:spcBef>
                <a:spcPts val="600"/>
              </a:spcBef>
              <a:spcAft>
                <a:spcPts val="600"/>
              </a:spcAft>
            </a:pPr>
            <a:r>
              <a:rPr lang="en-US" altLang="zh-CN" sz="2000" dirty="0" smtClean="0">
                <a:latin typeface="+mn-ea"/>
              </a:rPr>
              <a:t>11</a:t>
            </a:r>
            <a:r>
              <a:rPr lang="en-US" altLang="zh-CN" sz="2000" dirty="0">
                <a:latin typeface="+mn-ea"/>
              </a:rPr>
              <a:t>.</a:t>
            </a:r>
            <a:r>
              <a:rPr lang="zh-CN" altLang="en-US" sz="2000" dirty="0" smtClean="0">
                <a:latin typeface="+mn-ea"/>
              </a:rPr>
              <a:t>高</a:t>
            </a:r>
            <a:r>
              <a:rPr lang="zh-CN" altLang="en-US" sz="2000" dirty="0">
                <a:latin typeface="+mn-ea"/>
              </a:rPr>
              <a:t>职院校单独招生考试</a:t>
            </a:r>
            <a:endParaRPr lang="en-US" altLang="zh-CN" sz="2000" dirty="0">
              <a:latin typeface="+mn-ea"/>
            </a:endParaRPr>
          </a:p>
        </p:txBody>
      </p:sp>
      <p:sp>
        <p:nvSpPr>
          <p:cNvPr id="5" name="文本框 4"/>
          <p:cNvSpPr txBox="1"/>
          <p:nvPr/>
        </p:nvSpPr>
        <p:spPr>
          <a:xfrm>
            <a:off x="231714" y="904203"/>
            <a:ext cx="5005303" cy="584775"/>
          </a:xfrm>
          <a:prstGeom prst="rect">
            <a:avLst/>
          </a:prstGeom>
          <a:noFill/>
        </p:spPr>
        <p:txBody>
          <a:bodyPr wrap="square" rtlCol="0">
            <a:spAutoFit/>
          </a:bodyPr>
          <a:lstStyle/>
          <a:p>
            <a:r>
              <a:rPr lang="zh-CN" altLang="en-US" sz="3200" dirty="0">
                <a:solidFill>
                  <a:srgbClr val="FF0000"/>
                </a:solidFill>
              </a:rPr>
              <a:t>高考升学路径：</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dirty="0">
                <a:solidFill>
                  <a:schemeClr val="bg1"/>
                </a:solidFill>
                <a:latin typeface="+mn-ea"/>
                <a:cs typeface="+mj-cs"/>
              </a:rPr>
              <a:t>生涯体验</a:t>
            </a:r>
          </a:p>
        </p:txBody>
      </p:sp>
      <p:sp>
        <p:nvSpPr>
          <p:cNvPr id="3" name="文本框 2">
            <a:extLst>
              <a:ext uri="{FF2B5EF4-FFF2-40B4-BE49-F238E27FC236}">
                <a16:creationId xmlns:a16="http://schemas.microsoft.com/office/drawing/2014/main" xmlns="" id="{62BA3B10-0820-4CCA-A12C-F46268D93E5A}"/>
              </a:ext>
            </a:extLst>
          </p:cNvPr>
          <p:cNvSpPr txBox="1"/>
          <p:nvPr/>
        </p:nvSpPr>
        <p:spPr>
          <a:xfrm>
            <a:off x="556591" y="1325216"/>
            <a:ext cx="9422296" cy="2954655"/>
          </a:xfrm>
          <a:prstGeom prst="rect">
            <a:avLst/>
          </a:prstGeom>
          <a:noFill/>
        </p:spPr>
        <p:txBody>
          <a:bodyPr wrap="square" rtlCol="0">
            <a:spAutoFit/>
          </a:bodyPr>
          <a:lstStyle/>
          <a:p>
            <a:pPr>
              <a:lnSpc>
                <a:spcPct val="150000"/>
              </a:lnSpc>
            </a:pPr>
            <a:r>
              <a:rPr lang="zh-CN" altLang="en-US" sz="2800" dirty="0">
                <a:solidFill>
                  <a:srgbClr val="FF0000"/>
                </a:solidFill>
              </a:rPr>
              <a:t>活动一：</a:t>
            </a:r>
            <a:endParaRPr lang="en-US" altLang="zh-CN" sz="2400" dirty="0"/>
          </a:p>
          <a:p>
            <a:pPr>
              <a:lnSpc>
                <a:spcPct val="150000"/>
              </a:lnSpc>
            </a:pPr>
            <a:r>
              <a:rPr lang="zh-CN" altLang="en-US" sz="2400" dirty="0"/>
              <a:t>     结合刚刚知识讲解及课前查</a:t>
            </a:r>
            <a:r>
              <a:rPr lang="zh-CN" altLang="en-US" sz="2400" dirty="0" smtClean="0"/>
              <a:t>阅，</a:t>
            </a:r>
            <a:r>
              <a:rPr lang="zh-CN" altLang="en-US" sz="2400" dirty="0"/>
              <a:t>分小组讨论你对这些升学路径的了解。</a:t>
            </a:r>
            <a:endParaRPr lang="en-US" altLang="zh-CN" sz="2400" dirty="0"/>
          </a:p>
          <a:p>
            <a:pPr>
              <a:lnSpc>
                <a:spcPct val="150000"/>
              </a:lnSpc>
            </a:pPr>
            <a:r>
              <a:rPr lang="en-US" altLang="zh-CN" sz="2400" dirty="0" smtClean="0"/>
              <a:t>1</a:t>
            </a:r>
            <a:r>
              <a:rPr lang="en-US" altLang="zh-CN" sz="2400" dirty="0" smtClean="0"/>
              <a:t>. </a:t>
            </a:r>
            <a:r>
              <a:rPr lang="zh-CN" altLang="en-US" sz="2400" dirty="0" smtClean="0"/>
              <a:t>选</a:t>
            </a:r>
            <a:r>
              <a:rPr lang="zh-CN" altLang="en-US" sz="2400" dirty="0"/>
              <a:t>择一种升学路径，讨论你们了解到的相关信息并罗列要点。</a:t>
            </a:r>
            <a:endParaRPr lang="en-US" altLang="zh-CN" sz="2400" dirty="0"/>
          </a:p>
          <a:p>
            <a:pPr>
              <a:lnSpc>
                <a:spcPct val="150000"/>
              </a:lnSpc>
            </a:pPr>
            <a:r>
              <a:rPr lang="en-US" altLang="zh-CN" sz="2400" dirty="0" smtClean="0"/>
              <a:t>2</a:t>
            </a:r>
            <a:r>
              <a:rPr lang="en-US" altLang="zh-CN" sz="2400" dirty="0" smtClean="0"/>
              <a:t>. </a:t>
            </a:r>
            <a:r>
              <a:rPr lang="zh-CN" altLang="en-US" sz="2400" dirty="0" smtClean="0"/>
              <a:t>讨</a:t>
            </a:r>
            <a:r>
              <a:rPr lang="zh-CN" altLang="en-US" sz="2400" dirty="0"/>
              <a:t>论该升学路径需要学生在高中阶段做哪些准备？</a:t>
            </a:r>
          </a:p>
        </p:txBody>
      </p:sp>
    </p:spTree>
    <p:extLst>
      <p:ext uri="{BB962C8B-B14F-4D97-AF65-F5344CB8AC3E}">
        <p14:creationId xmlns:p14="http://schemas.microsoft.com/office/powerpoint/2010/main" xmlns="" val="98530637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dirty="0">
                <a:solidFill>
                  <a:schemeClr val="bg1"/>
                </a:solidFill>
                <a:latin typeface="+mn-ea"/>
                <a:cs typeface="+mj-cs"/>
              </a:rPr>
              <a:t>生涯体验</a:t>
            </a:r>
          </a:p>
        </p:txBody>
      </p:sp>
      <p:sp>
        <p:nvSpPr>
          <p:cNvPr id="3" name="文本框 2">
            <a:extLst>
              <a:ext uri="{FF2B5EF4-FFF2-40B4-BE49-F238E27FC236}">
                <a16:creationId xmlns:a16="http://schemas.microsoft.com/office/drawing/2014/main" xmlns="" id="{21C51F54-F1CB-4F3A-85F1-82AA1560AD60}"/>
              </a:ext>
            </a:extLst>
          </p:cNvPr>
          <p:cNvSpPr txBox="1"/>
          <p:nvPr/>
        </p:nvSpPr>
        <p:spPr>
          <a:xfrm>
            <a:off x="887896" y="1749287"/>
            <a:ext cx="7328452" cy="1349857"/>
          </a:xfrm>
          <a:prstGeom prst="rect">
            <a:avLst/>
          </a:prstGeom>
          <a:noFill/>
        </p:spPr>
        <p:txBody>
          <a:bodyPr wrap="square" rtlCol="0">
            <a:spAutoFit/>
          </a:bodyPr>
          <a:lstStyle/>
          <a:p>
            <a:r>
              <a:rPr lang="zh-CN" altLang="en-US" sz="3200" dirty="0">
                <a:solidFill>
                  <a:srgbClr val="FF0000"/>
                </a:solidFill>
              </a:rPr>
              <a:t>分享与交流：</a:t>
            </a:r>
            <a:endParaRPr lang="en-US" altLang="zh-CN" sz="3200" dirty="0">
              <a:solidFill>
                <a:srgbClr val="FF0000"/>
              </a:solidFill>
            </a:endParaRPr>
          </a:p>
          <a:p>
            <a:r>
              <a:rPr lang="en-US" altLang="zh-CN" dirty="0"/>
              <a:t>     </a:t>
            </a:r>
          </a:p>
          <a:p>
            <a:pPr>
              <a:lnSpc>
                <a:spcPct val="150000"/>
              </a:lnSpc>
            </a:pPr>
            <a:r>
              <a:rPr lang="zh-CN" altLang="en-US" dirty="0"/>
              <a:t>           </a:t>
            </a:r>
            <a:r>
              <a:rPr lang="zh-CN" altLang="en-US" sz="2400" dirty="0"/>
              <a:t> 升学路径的了解带给你怎样的感受？</a:t>
            </a:r>
          </a:p>
        </p:txBody>
      </p:sp>
    </p:spTree>
    <p:extLst>
      <p:ext uri="{BB962C8B-B14F-4D97-AF65-F5344CB8AC3E}">
        <p14:creationId xmlns:p14="http://schemas.microsoft.com/office/powerpoint/2010/main" xmlns="" val="41598445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xmlns="" id="{5AEA5BCF-B795-45F6-A540-F7D82937260A}"/>
              </a:ext>
            </a:extLst>
          </p:cNvPr>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dirty="0">
                <a:solidFill>
                  <a:schemeClr val="bg1"/>
                </a:solidFill>
                <a:latin typeface="+mn-ea"/>
                <a:cs typeface="+mj-cs"/>
              </a:rPr>
              <a:t>生涯体验</a:t>
            </a:r>
          </a:p>
        </p:txBody>
      </p:sp>
      <p:sp>
        <p:nvSpPr>
          <p:cNvPr id="3" name="文本框 2">
            <a:extLst>
              <a:ext uri="{FF2B5EF4-FFF2-40B4-BE49-F238E27FC236}">
                <a16:creationId xmlns:a16="http://schemas.microsoft.com/office/drawing/2014/main" xmlns="" id="{2A013BBA-962C-4B9B-912F-FBB95FBA98E7}"/>
              </a:ext>
            </a:extLst>
          </p:cNvPr>
          <p:cNvSpPr txBox="1"/>
          <p:nvPr/>
        </p:nvSpPr>
        <p:spPr>
          <a:xfrm>
            <a:off x="1046921" y="1881808"/>
            <a:ext cx="8428383" cy="2600840"/>
          </a:xfrm>
          <a:prstGeom prst="rect">
            <a:avLst/>
          </a:prstGeom>
          <a:noFill/>
        </p:spPr>
        <p:txBody>
          <a:bodyPr wrap="square" rtlCol="0">
            <a:spAutoFit/>
          </a:bodyPr>
          <a:lstStyle/>
          <a:p>
            <a:pPr>
              <a:lnSpc>
                <a:spcPct val="150000"/>
              </a:lnSpc>
            </a:pPr>
            <a:r>
              <a:rPr lang="zh-CN" altLang="en-US" sz="2800" dirty="0">
                <a:solidFill>
                  <a:srgbClr val="FF0000"/>
                </a:solidFill>
              </a:rPr>
              <a:t>深入思考：</a:t>
            </a:r>
            <a:endParaRPr lang="en-US" altLang="zh-CN" sz="2800" dirty="0">
              <a:solidFill>
                <a:srgbClr val="FF0000"/>
              </a:solidFill>
            </a:endParaRPr>
          </a:p>
          <a:p>
            <a:pPr>
              <a:lnSpc>
                <a:spcPct val="150000"/>
              </a:lnSpc>
            </a:pPr>
            <a:r>
              <a:rPr lang="en-US" altLang="zh-CN" sz="2800" dirty="0"/>
              <a:t>      </a:t>
            </a:r>
            <a:r>
              <a:rPr lang="zh-CN" altLang="en-US" sz="2800" dirty="0"/>
              <a:t>有人说，对升学路径的选择其实是根据自己的优势进行扬长避短；有人说，有的升学路径只是差生的一条退路而已。请分小组讨论。</a:t>
            </a:r>
          </a:p>
        </p:txBody>
      </p:sp>
    </p:spTree>
    <p:extLst>
      <p:ext uri="{BB962C8B-B14F-4D97-AF65-F5344CB8AC3E}">
        <p14:creationId xmlns:p14="http://schemas.microsoft.com/office/powerpoint/2010/main" xmlns="" val="2500289218"/>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KSO_WM_DOC_GUID" val="{d2e9bcd2-50ab-46f2-b702-70763c3c0384}"/>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1_1"/>
  <p:tag name="KSO_WM_TEMPLATE_CATEGORY" val="custom"/>
  <p:tag name="KSO_WM_TEMPLATE_INDEX" val="20191730"/>
  <p:tag name="KSO_WM_UNIT_LAYERLEVEL" val="1_1_1"/>
  <p:tag name="KSO_WM_TAG_VERSION" val="1.0"/>
  <p:tag name="KSO_WM_BEAUTIFY_FLAG" val="#wm#"/>
  <p:tag name="KSO_WM_UNIT_TYPE" val="m_h_i"/>
  <p:tag name="KSO_WM_UNIT_INDEX" val="1_1_1"/>
  <p:tag name="KSO_WM_UNIT_DIAGRAM_ISNUMVISUAL" val="0"/>
  <p:tag name="KSO_WM_UNIT_DIAGRAM_ISREFERUNIT" val="0"/>
  <p:tag name="KSO_WM_UNIT_COLOR_SCHEME_SHAPE_ID" val="4"/>
  <p:tag name="KSO_WM_UNIT_COLOR_SCHEME_PARENT_PAGE" val="0_4"/>
  <p:tag name="KSO_WM_UNIT_LINE_FORE_SCHEMECOLOR_INDEX" val="6"/>
  <p:tag name="KSO_WM_UNIT_LINE_FILL_TYPE" val="2"/>
  <p:tag name="KSO_WM_UNIT_TEXT_FILL_FORE_SCHEMECOLOR_INDEX" val="2"/>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2_2"/>
  <p:tag name="KSO_WM_TEMPLATE_CATEGORY" val="custom"/>
  <p:tag name="KSO_WM_TEMPLATE_INDEX" val="20191730"/>
  <p:tag name="KSO_WM_UNIT_LAYERLEVEL" val="1_1_1"/>
  <p:tag name="KSO_WM_TAG_VERSION" val="1.0"/>
  <p:tag name="KSO_WM_BEAUTIFY_FLAG" val="#wm#"/>
  <p:tag name="KSO_WM_UNIT_TYPE" val="m_h_i"/>
  <p:tag name="KSO_WM_UNIT_INDEX" val="1_2_2"/>
  <p:tag name="KSO_WM_UNIT_DIAGRAM_ISNUMVISUAL" val="0"/>
  <p:tag name="KSO_WM_UNIT_DIAGRAM_ISREFERUNIT" val="0"/>
  <p:tag name="KSO_WM_UNIT_COLOR_SCHEME_SHAPE_ID" val="6"/>
  <p:tag name="KSO_WM_UNIT_COLOR_SCHEME_PARENT_PAGE" val="0_4"/>
  <p:tag name="KSO_WM_UNIT_FILL_FORE_SCHEMECOLOR_INDEX" val="5"/>
  <p:tag name="KSO_WM_UNIT_FILL_TYPE" val="1"/>
  <p:tag name="KSO_WM_UNIT_TEXT_FILL_FORE_SCHEMECOLOR_INDEX" val="13"/>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2_1"/>
  <p:tag name="KSO_WM_TEMPLATE_CATEGORY" val="custom"/>
  <p:tag name="KSO_WM_TEMPLATE_INDEX" val="20191730"/>
  <p:tag name="KSO_WM_UNIT_LAYERLEVEL" val="1_1_1"/>
  <p:tag name="KSO_WM_TAG_VERSION" val="1.0"/>
  <p:tag name="KSO_WM_BEAUTIFY_FLAG" val="#wm#"/>
  <p:tag name="KSO_WM_UNIT_TYPE" val="m_h_i"/>
  <p:tag name="KSO_WM_UNIT_INDEX" val="1_2_1"/>
  <p:tag name="KSO_WM_UNIT_DIAGRAM_ISNUMVISUAL" val="0"/>
  <p:tag name="KSO_WM_UNIT_DIAGRAM_ISREFERUNIT" val="0"/>
  <p:tag name="KSO_WM_UNIT_COLOR_SCHEME_SHAPE_ID" val="7"/>
  <p:tag name="KSO_WM_UNIT_COLOR_SCHEME_PARENT_PAGE" val="0_4"/>
  <p:tag name="KSO_WM_UNIT_LINE_FORE_SCHEMECOLOR_INDEX" val="5"/>
  <p:tag name="KSO_WM_UNIT_LINE_FILL_TYPE" val="2"/>
  <p:tag name="KSO_WM_UNIT_TEXT_FILL_FORE_SCHEMECOLOR_INDEX" val="2"/>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3_2"/>
  <p:tag name="KSO_WM_TEMPLATE_CATEGORY" val="custom"/>
  <p:tag name="KSO_WM_TEMPLATE_INDEX" val="20191730"/>
  <p:tag name="KSO_WM_UNIT_LAYERLEVEL" val="1_1_1"/>
  <p:tag name="KSO_WM_TAG_VERSION" val="1.0"/>
  <p:tag name="KSO_WM_BEAUTIFY_FLAG" val="#wm#"/>
  <p:tag name="KSO_WM_UNIT_TYPE" val="m_h_i"/>
  <p:tag name="KSO_WM_UNIT_INDEX" val="1_3_2"/>
  <p:tag name="KSO_WM_UNIT_DIAGRAM_ISNUMVISUAL" val="0"/>
  <p:tag name="KSO_WM_UNIT_DIAGRAM_ISREFERUNIT" val="0"/>
  <p:tag name="KSO_WM_UNIT_COLOR_SCHEME_SHAPE_ID" val="9"/>
  <p:tag name="KSO_WM_UNIT_COLOR_SCHEME_PARENT_PAGE" val="0_4"/>
  <p:tag name="KSO_WM_UNIT_FILL_FORE_SCHEMECOLOR_INDEX" val="7"/>
  <p:tag name="KSO_WM_UNIT_FILL_TYPE" val="1"/>
  <p:tag name="KSO_WM_UNIT_TEXT_FILL_FORE_SCHEMECOLOR_INDEX" val="13"/>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3_1"/>
  <p:tag name="KSO_WM_TEMPLATE_CATEGORY" val="custom"/>
  <p:tag name="KSO_WM_TEMPLATE_INDEX" val="20191730"/>
  <p:tag name="KSO_WM_UNIT_LAYERLEVEL" val="1_1_1"/>
  <p:tag name="KSO_WM_TAG_VERSION" val="1.0"/>
  <p:tag name="KSO_WM_BEAUTIFY_FLAG" val="#wm#"/>
  <p:tag name="KSO_WM_UNIT_TYPE" val="m_h_i"/>
  <p:tag name="KSO_WM_UNIT_INDEX" val="1_3_1"/>
  <p:tag name="KSO_WM_UNIT_DIAGRAM_ISNUMVISUAL" val="0"/>
  <p:tag name="KSO_WM_UNIT_DIAGRAM_ISREFERUNIT" val="0"/>
  <p:tag name="KSO_WM_UNIT_COLOR_SCHEME_SHAPE_ID" val="10"/>
  <p:tag name="KSO_WM_UNIT_COLOR_SCHEME_PARENT_PAGE" val="0_4"/>
  <p:tag name="KSO_WM_UNIT_LINE_FORE_SCHEMECOLOR_INDEX" val="7"/>
  <p:tag name="KSO_WM_UNIT_LINE_FILL_TYPE" val="2"/>
  <p:tag name="KSO_WM_UNIT_TEXT_FILL_FORE_SCHEMECOLOR_INDEX" val="2"/>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4_1"/>
  <p:tag name="KSO_WM_TEMPLATE_CATEGORY" val="custom"/>
  <p:tag name="KSO_WM_TEMPLATE_INDEX" val="20191730"/>
  <p:tag name="KSO_WM_UNIT_LAYERLEVEL" val="1_1_1"/>
  <p:tag name="KSO_WM_TAG_VERSION" val="1.0"/>
  <p:tag name="KSO_WM_BEAUTIFY_FLAG" val="#wm#"/>
  <p:tag name="KSO_WM_UNIT_TYPE" val="m_h_i"/>
  <p:tag name="KSO_WM_UNIT_INDEX" val="1_4_1"/>
  <p:tag name="KSO_WM_UNIT_DIAGRAM_ISNUMVISUAL" val="0"/>
  <p:tag name="KSO_WM_UNIT_DIAGRAM_ISREFERUNIT" val="0"/>
  <p:tag name="KSO_WM_UNIT_COLOR_SCHEME_SHAPE_ID" val="12"/>
  <p:tag name="KSO_WM_UNIT_COLOR_SCHEME_PARENT_PAGE" val="0_4"/>
  <p:tag name="KSO_WM_UNIT_FILL_FORE_SCHEMECOLOR_INDEX" val="5"/>
  <p:tag name="KSO_WM_UNIT_FILL_TYPE" val="1"/>
  <p:tag name="KSO_WM_UNIT_TEXT_FILL_FORE_SCHEMECOLOR_INDEX" val="13"/>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4_2"/>
  <p:tag name="KSO_WM_TEMPLATE_CATEGORY" val="custom"/>
  <p:tag name="KSO_WM_TEMPLATE_INDEX" val="20191730"/>
  <p:tag name="KSO_WM_UNIT_LAYERLEVEL" val="1_1_1"/>
  <p:tag name="KSO_WM_TAG_VERSION" val="1.0"/>
  <p:tag name="KSO_WM_BEAUTIFY_FLAG" val="#wm#"/>
  <p:tag name="KSO_WM_UNIT_TYPE" val="m_h_i"/>
  <p:tag name="KSO_WM_UNIT_INDEX" val="1_4_2"/>
  <p:tag name="KSO_WM_UNIT_DIAGRAM_ISNUMVISUAL" val="0"/>
  <p:tag name="KSO_WM_UNIT_DIAGRAM_ISREFERUNIT" val="0"/>
  <p:tag name="KSO_WM_UNIT_COLOR_SCHEME_SHAPE_ID" val="13"/>
  <p:tag name="KSO_WM_UNIT_COLOR_SCHEME_PARENT_PAGE" val="0_4"/>
  <p:tag name="KSO_WM_UNIT_LINE_FORE_SCHEMECOLOR_INDEX" val="5"/>
  <p:tag name="KSO_WM_UNIT_LINE_FILL_TYPE" val="2"/>
  <p:tag name="KSO_WM_UNIT_TEXT_FILL_FORE_SCHEMECOLOR_INDEX" val="2"/>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5_1"/>
  <p:tag name="KSO_WM_TEMPLATE_CATEGORY" val="custom"/>
  <p:tag name="KSO_WM_TEMPLATE_INDEX" val="20191730"/>
  <p:tag name="KSO_WM_UNIT_LAYERLEVEL" val="1_1_1"/>
  <p:tag name="KSO_WM_TAG_VERSION" val="1.0"/>
  <p:tag name="KSO_WM_BEAUTIFY_FLAG" val="#wm#"/>
  <p:tag name="KSO_WM_UNIT_TYPE" val="m_h_i"/>
  <p:tag name="KSO_WM_UNIT_INDEX" val="1_5_1"/>
  <p:tag name="KSO_WM_UNIT_DIAGRAM_ISNUMVISUAL" val="0"/>
  <p:tag name="KSO_WM_UNIT_DIAGRAM_ISREFERUNIT" val="0"/>
  <p:tag name="KSO_WM_UNIT_COLOR_SCHEME_SHAPE_ID" val="15"/>
  <p:tag name="KSO_WM_UNIT_COLOR_SCHEME_PARENT_PAGE" val="0_4"/>
  <p:tag name="KSO_WM_UNIT_FILL_FORE_SCHEMECOLOR_INDEX" val="6"/>
  <p:tag name="KSO_WM_UNIT_FILL_TYPE" val="1"/>
  <p:tag name="KSO_WM_UNIT_TEXT_FILL_FORE_SCHEMECOLOR_INDEX" val="13"/>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5_2"/>
  <p:tag name="KSO_WM_TEMPLATE_CATEGORY" val="custom"/>
  <p:tag name="KSO_WM_TEMPLATE_INDEX" val="20191730"/>
  <p:tag name="KSO_WM_UNIT_LAYERLEVEL" val="1_1_1"/>
  <p:tag name="KSO_WM_TAG_VERSION" val="1.0"/>
  <p:tag name="KSO_WM_BEAUTIFY_FLAG" val="#wm#"/>
  <p:tag name="KSO_WM_UNIT_TYPE" val="m_h_i"/>
  <p:tag name="KSO_WM_UNIT_INDEX" val="1_5_2"/>
  <p:tag name="KSO_WM_UNIT_DIAGRAM_ISNUMVISUAL" val="0"/>
  <p:tag name="KSO_WM_UNIT_DIAGRAM_ISREFERUNIT" val="0"/>
  <p:tag name="KSO_WM_UNIT_COLOR_SCHEME_SHAPE_ID" val="16"/>
  <p:tag name="KSO_WM_UNIT_COLOR_SCHEME_PARENT_PAGE" val="0_4"/>
  <p:tag name="KSO_WM_UNIT_LINE_FORE_SCHEMECOLOR_INDEX" val="6"/>
  <p:tag name="KSO_WM_UNIT_LINE_FILL_TYPE" val="2"/>
  <p:tag name="KSO_WM_UNIT_TEXT_FILL_FORE_SCHEMECOLOR_INDEX" val="2"/>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z*1_2_1"/>
  <p:tag name="KSO_WM_TEMPLATE_CATEGORY" val="custom"/>
  <p:tag name="KSO_WM_TEMPLATE_INDEX" val="20191730"/>
  <p:tag name="KSO_WM_UNIT_LAYERLEVEL" val="1_1_1"/>
  <p:tag name="KSO_WM_TAG_VERSION" val="1.0"/>
  <p:tag name="KSO_WM_BEAUTIFY_FLAG" val="#wm#"/>
  <p:tag name="KSO_WM_UNIT_TYPE" val="m_h_z"/>
  <p:tag name="KSO_WM_UNIT_INDEX" val="1_2_1"/>
  <p:tag name="KSO_WM_UNIT_DIAGRAM_ISNUMVISUAL" val="0"/>
  <p:tag name="KSO_WM_UNIT_DIAGRAM_ISREFERUNIT" val="0"/>
  <p:tag name="KSO_WM_UNIT_COLOR_SCHEME_SHAPE_ID" val="38"/>
  <p:tag name="KSO_WM_UNIT_COLOR_SCHEME_PARENT_PAGE" val="0_4"/>
  <p:tag name="KSO_WM_UNIT_LINE_FORE_SCHEMECOLOR_INDEX" val="14"/>
  <p:tag name="KSO_WM_UNIT_LINE_FILL_TYPE" val="2"/>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z*1_3_1"/>
  <p:tag name="KSO_WM_TEMPLATE_CATEGORY" val="custom"/>
  <p:tag name="KSO_WM_TEMPLATE_INDEX" val="20191730"/>
  <p:tag name="KSO_WM_UNIT_LAYERLEVEL" val="1_1_1"/>
  <p:tag name="KSO_WM_TAG_VERSION" val="1.0"/>
  <p:tag name="KSO_WM_BEAUTIFY_FLAG" val="#wm#"/>
  <p:tag name="KSO_WM_UNIT_TYPE" val="m_h_z"/>
  <p:tag name="KSO_WM_UNIT_INDEX" val="1_3_1"/>
  <p:tag name="KSO_WM_UNIT_DIAGRAM_ISNUMVISUAL" val="0"/>
  <p:tag name="KSO_WM_UNIT_DIAGRAM_ISREFERUNIT" val="0"/>
  <p:tag name="KSO_WM_UNIT_COLOR_SCHEME_SHAPE_ID" val="39"/>
  <p:tag name="KSO_WM_UNIT_COLOR_SCHEME_PARENT_PAGE" val="0_4"/>
  <p:tag name="KSO_WM_UNIT_LINE_FORE_SCHEMECOLOR_INDEX" val="14"/>
  <p:tag name="KSO_WM_UNIT_LINE_FILL_TYPE" val="2"/>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z*1_4_1"/>
  <p:tag name="KSO_WM_TEMPLATE_CATEGORY" val="custom"/>
  <p:tag name="KSO_WM_TEMPLATE_INDEX" val="20191730"/>
  <p:tag name="KSO_WM_UNIT_LAYERLEVEL" val="1_1_1"/>
  <p:tag name="KSO_WM_TAG_VERSION" val="1.0"/>
  <p:tag name="KSO_WM_BEAUTIFY_FLAG" val="#wm#"/>
  <p:tag name="KSO_WM_UNIT_TYPE" val="m_h_z"/>
  <p:tag name="KSO_WM_UNIT_INDEX" val="1_4_1"/>
  <p:tag name="KSO_WM_UNIT_DIAGRAM_ISNUMVISUAL" val="0"/>
  <p:tag name="KSO_WM_UNIT_DIAGRAM_ISREFERUNIT" val="0"/>
  <p:tag name="KSO_WM_UNIT_COLOR_SCHEME_SHAPE_ID" val="40"/>
  <p:tag name="KSO_WM_UNIT_COLOR_SCHEME_PARENT_PAGE" val="0_4"/>
  <p:tag name="KSO_WM_UNIT_LINE_FORE_SCHEMECOLOR_INDEX" val="14"/>
  <p:tag name="KSO_WM_UNIT_LINE_FILL_TYPE" val="2"/>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z*1_5_1"/>
  <p:tag name="KSO_WM_TEMPLATE_CATEGORY" val="custom"/>
  <p:tag name="KSO_WM_TEMPLATE_INDEX" val="20191730"/>
  <p:tag name="KSO_WM_UNIT_LAYERLEVEL" val="1_1_1"/>
  <p:tag name="KSO_WM_TAG_VERSION" val="1.0"/>
  <p:tag name="KSO_WM_BEAUTIFY_FLAG" val="#wm#"/>
  <p:tag name="KSO_WM_UNIT_TYPE" val="m_h_z"/>
  <p:tag name="KSO_WM_UNIT_INDEX" val="1_5_1"/>
  <p:tag name="KSO_WM_UNIT_DIAGRAM_ISNUMVISUAL" val="0"/>
  <p:tag name="KSO_WM_UNIT_DIAGRAM_ISREFERUNIT" val="0"/>
  <p:tag name="KSO_WM_UNIT_COLOR_SCHEME_SHAPE_ID" val="41"/>
  <p:tag name="KSO_WM_UNIT_COLOR_SCHEME_PARENT_PAGE" val="0_4"/>
  <p:tag name="KSO_WM_UNIT_LINE_FORE_SCHEMECOLOR_INDEX" val="14"/>
  <p:tag name="KSO_WM_UNIT_LINE_FILL_TYPE" val="2"/>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ISCONTENTSTITLE" val="1"/>
  <p:tag name="KSO_WM_UNIT_VALUE" val="13"/>
  <p:tag name="KSO_WM_UNIT_HIGHLIGHT" val="0"/>
  <p:tag name="KSO_WM_UNIT_COMPATIBLE" val="0"/>
  <p:tag name="KSO_WM_UNIT_PRESET_TEXT" val="CONTENT"/>
  <p:tag name="KSO_WM_TEMPLATE_CATEGORY" val="custom"/>
  <p:tag name="KSO_WM_TEMPLATE_INDEX" val="20177418"/>
  <p:tag name="KSO_WM_DIAGRAM_GROUP_CODE" val="l1-1"/>
  <p:tag name="KSO_WM_UNIT_ID" val="custom20177418_9*a*1"/>
  <p:tag name="KSO_WM_UNIT_NOCLEAR" val="0"/>
  <p:tag name="KSO_WM_UNIT_DIAGRAM_ISNUMVISUAL" val="0"/>
  <p:tag name="KSO_WM_UNIT_DIAGRAM_ISREFERUNIT" val="0"/>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TEMPLATE_CATEGORY" val="custom"/>
  <p:tag name="KSO_WM_TEMPLATE_INDEX" val="20177418"/>
  <p:tag name="KSO_WM_DIAGRAM_GROUP_CODE" val="l1-1"/>
  <p:tag name="KSO_WM_UNIT_ID" val="custom20177418_9*l_h_f*1_1_1"/>
  <p:tag name="KSO_WM_UNIT_PRESET_TEXT" val="点击此处添加小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TEMPLATE_CATEGORY" val="custom"/>
  <p:tag name="KSO_WM_TEMPLATE_INDEX" val="20177418"/>
  <p:tag name="KSO_WM_DIAGRAM_GROUP_CODE" val="l1-1"/>
  <p:tag name="KSO_WM_UNIT_ID" val="custom20177418_9*l_h_f*1_1_1"/>
  <p:tag name="KSO_WM_UNIT_PRESET_TEXT" val="点击此处添加小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TEMPLATE_CATEGORY" val="custom"/>
  <p:tag name="KSO_WM_TEMPLATE_INDEX" val="20177418"/>
  <p:tag name="KSO_WM_DIAGRAM_GROUP_CODE" val="l1-1"/>
  <p:tag name="KSO_WM_UNIT_ID" val="custom20177418_9*l_h_f*1_1_1"/>
  <p:tag name="KSO_WM_UNIT_PRESET_TEXT" val="点击此处添加小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TEMPLATE_CATEGORY" val="custom"/>
  <p:tag name="KSO_WM_TEMPLATE_INDEX" val="20177418"/>
  <p:tag name="KSO_WM_DIAGRAM_GROUP_CODE" val="l1-1"/>
  <p:tag name="KSO_WM_UNIT_ID" val="custom20177418_9*l_h_f*1_1_1"/>
  <p:tag name="KSO_WM_UNIT_PRESET_TEXT" val="点击此处添加小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TEMPLATE_CATEGORY" val="custom"/>
  <p:tag name="KSO_WM_TEMPLATE_INDEX" val="20177418"/>
  <p:tag name="KSO_WM_DIAGRAM_GROUP_CODE" val="l1-1"/>
  <p:tag name="KSO_WM_UNIT_ID" val="custom20177418_9*l_h_f*1_1_1"/>
  <p:tag name="KSO_WM_UNIT_PRESET_TEXT" val="点击此处添加小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ISCONTENTSTITLE" val="1"/>
  <p:tag name="KSO_WM_UNIT_VALUE" val="13"/>
  <p:tag name="KSO_WM_UNIT_HIGHLIGHT" val="0"/>
  <p:tag name="KSO_WM_UNIT_COMPATIBLE" val="0"/>
  <p:tag name="KSO_WM_UNIT_PRESET_TEXT" val="CONTENT"/>
  <p:tag name="KSO_WM_TEMPLATE_CATEGORY" val="custom"/>
  <p:tag name="KSO_WM_TEMPLATE_INDEX" val="20177418"/>
  <p:tag name="KSO_WM_DIAGRAM_GROUP_CODE" val="l1-1"/>
  <p:tag name="KSO_WM_UNIT_ID" val="custom20177418_9*a*1"/>
  <p:tag name="KSO_WM_UNIT_NOCLEAR" val="0"/>
  <p:tag name="KSO_WM_UNIT_DIAGRAM_ISNUMVISUAL" val="0"/>
  <p:tag name="KSO_WM_UNIT_DIAGRAM_ISREFERUNIT" val="0"/>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ISCONTENTSTITLE" val="1"/>
  <p:tag name="KSO_WM_UNIT_VALUE" val="13"/>
  <p:tag name="KSO_WM_UNIT_HIGHLIGHT" val="0"/>
  <p:tag name="KSO_WM_UNIT_COMPATIBLE" val="0"/>
  <p:tag name="KSO_WM_UNIT_PRESET_TEXT" val="CONTENT"/>
  <p:tag name="KSO_WM_TEMPLATE_CATEGORY" val="custom"/>
  <p:tag name="KSO_WM_TEMPLATE_INDEX" val="20177418"/>
  <p:tag name="KSO_WM_DIAGRAM_GROUP_CODE" val="l1-1"/>
  <p:tag name="KSO_WM_UNIT_ID" val="custom20177418_9*a*1"/>
  <p:tag name="KSO_WM_UNIT_NOCLEAR" val="0"/>
  <p:tag name="KSO_WM_UNIT_DIAGRAM_ISNUMVISUAL" val="0"/>
  <p:tag name="KSO_WM_UNIT_DIAGRAM_ISREFERUNIT" val="0"/>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1_2"/>
  <p:tag name="KSO_WM_TEMPLATE_CATEGORY" val="custom"/>
  <p:tag name="KSO_WM_TEMPLATE_INDEX" val="20191730"/>
  <p:tag name="KSO_WM_UNIT_LAYERLEVEL" val="1_1_1"/>
  <p:tag name="KSO_WM_TAG_VERSION" val="1.0"/>
  <p:tag name="KSO_WM_BEAUTIFY_FLAG" val="#wm#"/>
  <p:tag name="KSO_WM_UNIT_TYPE" val="m_h_i"/>
  <p:tag name="KSO_WM_UNIT_INDEX" val="1_1_2"/>
  <p:tag name="KSO_WM_UNIT_DIAGRAM_ISNUMVISUAL" val="0"/>
  <p:tag name="KSO_WM_UNIT_DIAGRAM_ISREFERUNIT" val="0"/>
  <p:tag name="KSO_WM_UNIT_COLOR_SCHEME_SHAPE_ID" val="3"/>
  <p:tag name="KSO_WM_UNIT_COLOR_SCHEME_PARENT_PAGE" val="0_4"/>
  <p:tag name="KSO_WM_UNIT_FILL_FORE_SCHEMECOLOR_INDEX" val="6"/>
  <p:tag name="KSO_WM_UNIT_FILL_TYPE" val="1"/>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3856</TotalTime>
  <Words>1219</Words>
  <Application>Microsoft Office PowerPoint</Application>
  <PresentationFormat>自定义</PresentationFormat>
  <Paragraphs>69</Paragraphs>
  <Slides>14</Slides>
  <Notes>1</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210</cp:revision>
  <dcterms:created xsi:type="dcterms:W3CDTF">2019-04-03T03:43:00Z</dcterms:created>
  <dcterms:modified xsi:type="dcterms:W3CDTF">2019-10-21T09:38:59Z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