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diagrams/data2.xml" ContentType="application/vnd.openxmlformats-officedocument.drawingml.diagramData+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Default Extension="png" ContentType="image/png"/>
  <Default Extension="bin" ContentType="application/vnd.ms-office.activeX"/>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activeX/activeX1.xml" ContentType="application/vnd.ms-office.activeX+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diagrams/layout2.xml" ContentType="application/vnd.openxmlformats-officedocument.drawingml.diagramLayout+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diagrams/data3.xml" ContentType="application/vnd.openxmlformats-officedocument.drawingml.diagramData+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theme/theme3.xml" ContentType="application/vnd.openxmlformats-officedocument.theme+xml"/>
  <Override PartName="/ppt/slides/slide2.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62" r:id="rId2"/>
    <p:sldId id="1063" r:id="rId3"/>
    <p:sldId id="1065" r:id="rId4"/>
    <p:sldId id="1064" r:id="rId5"/>
    <p:sldId id="1066" r:id="rId6"/>
    <p:sldId id="1067" r:id="rId7"/>
    <p:sldId id="1070" r:id="rId8"/>
    <p:sldId id="1073" r:id="rId9"/>
    <p:sldId id="1080" r:id="rId10"/>
    <p:sldId id="1075" r:id="rId11"/>
    <p:sldId id="1077" r:id="rId12"/>
    <p:sldId id="1078" r:id="rId13"/>
    <p:sldId id="667"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9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initials="M" lastIdx="0"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2C6"/>
    <a:srgbClr val="F4858D"/>
    <a:srgbClr val="FFFFFF"/>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9" d="100"/>
          <a:sy n="89" d="100"/>
        </p:scale>
        <p:origin x="-264" y="-96"/>
      </p:cViewPr>
      <p:guideLst>
        <p:guide orient="horz" pos="2183"/>
        <p:guide pos="3948"/>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0C4A6-31F0-462D-B078-69749E492BA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0003A3F3-46CE-4A39-889B-A9671519A6AD}">
      <dgm:prSet custT="1"/>
      <dgm:spPr/>
      <dgm:t>
        <a:bodyPr/>
        <a:lstStyle/>
        <a:p>
          <a:pPr rtl="0"/>
          <a:r>
            <a:rPr lang="zh-CN" altLang="en-US" sz="2800" dirty="0"/>
            <a:t>院校选择</a:t>
          </a:r>
        </a:p>
      </dgm:t>
    </dgm:pt>
    <dgm:pt modelId="{DB8DD68B-F7DE-4621-B0FA-78FAAE647B00}" type="parTrans" cxnId="{B9AECEB1-086F-426D-9326-FA1AC13BFD03}">
      <dgm:prSet/>
      <dgm:spPr/>
      <dgm:t>
        <a:bodyPr/>
        <a:lstStyle/>
        <a:p>
          <a:endParaRPr lang="zh-CN" altLang="en-US" sz="2800"/>
        </a:p>
      </dgm:t>
    </dgm:pt>
    <dgm:pt modelId="{21076AAC-9881-4A2D-95F8-773797BCC270}" type="sibTrans" cxnId="{B9AECEB1-086F-426D-9326-FA1AC13BFD03}">
      <dgm:prSet/>
      <dgm:spPr/>
      <dgm:t>
        <a:bodyPr/>
        <a:lstStyle/>
        <a:p>
          <a:endParaRPr lang="zh-CN" altLang="en-US" sz="2800"/>
        </a:p>
      </dgm:t>
    </dgm:pt>
    <dgm:pt modelId="{5BFF6280-D6E3-40DD-8458-D70EC4B61DFA}">
      <dgm:prSet custT="1"/>
      <dgm:spPr/>
      <dgm:t>
        <a:bodyPr/>
        <a:lstStyle/>
        <a:p>
          <a:pPr rtl="0"/>
          <a:r>
            <a:rPr lang="zh-CN" altLang="en-US" sz="2800" dirty="0"/>
            <a:t>专业选择</a:t>
          </a:r>
        </a:p>
      </dgm:t>
    </dgm:pt>
    <dgm:pt modelId="{FD0864F7-26F1-4893-AFB5-0C116796A825}" type="parTrans" cxnId="{6A859BB1-E24A-4172-B097-8847055EC2E7}">
      <dgm:prSet/>
      <dgm:spPr/>
      <dgm:t>
        <a:bodyPr/>
        <a:lstStyle/>
        <a:p>
          <a:endParaRPr lang="zh-CN" altLang="en-US" sz="2800"/>
        </a:p>
      </dgm:t>
    </dgm:pt>
    <dgm:pt modelId="{7496ACB6-D41B-4FD7-A2E6-D42565A59E5C}" type="sibTrans" cxnId="{6A859BB1-E24A-4172-B097-8847055EC2E7}">
      <dgm:prSet/>
      <dgm:spPr/>
      <dgm:t>
        <a:bodyPr/>
        <a:lstStyle/>
        <a:p>
          <a:endParaRPr lang="zh-CN" altLang="en-US" sz="2800"/>
        </a:p>
      </dgm:t>
    </dgm:pt>
    <dgm:pt modelId="{C0E7FF11-0AFA-4643-98EB-D05A4CC6D185}" type="pres">
      <dgm:prSet presAssocID="{6170C4A6-31F0-462D-B078-69749E492BAE}" presName="Name0" presStyleCnt="0">
        <dgm:presLayoutVars>
          <dgm:dir/>
          <dgm:resizeHandles val="exact"/>
        </dgm:presLayoutVars>
      </dgm:prSet>
      <dgm:spPr/>
      <dgm:t>
        <a:bodyPr/>
        <a:lstStyle/>
        <a:p>
          <a:endParaRPr lang="zh-CN" altLang="en-US"/>
        </a:p>
      </dgm:t>
    </dgm:pt>
    <dgm:pt modelId="{B74862CB-D6D8-45AE-826E-50DF2490B44A}" type="pres">
      <dgm:prSet presAssocID="{0003A3F3-46CE-4A39-889B-A9671519A6AD}" presName="Name5" presStyleLbl="vennNode1" presStyleIdx="0" presStyleCnt="2">
        <dgm:presLayoutVars>
          <dgm:bulletEnabled val="1"/>
        </dgm:presLayoutVars>
      </dgm:prSet>
      <dgm:spPr/>
      <dgm:t>
        <a:bodyPr/>
        <a:lstStyle/>
        <a:p>
          <a:endParaRPr lang="zh-CN" altLang="en-US"/>
        </a:p>
      </dgm:t>
    </dgm:pt>
    <dgm:pt modelId="{8B81F767-FBC8-4FD5-A0D8-994A7B138542}" type="pres">
      <dgm:prSet presAssocID="{21076AAC-9881-4A2D-95F8-773797BCC270}" presName="space" presStyleCnt="0"/>
      <dgm:spPr/>
    </dgm:pt>
    <dgm:pt modelId="{316EE107-551D-466F-A89B-3097AF9804E2}" type="pres">
      <dgm:prSet presAssocID="{5BFF6280-D6E3-40DD-8458-D70EC4B61DFA}" presName="Name5" presStyleLbl="vennNode1" presStyleIdx="1" presStyleCnt="2">
        <dgm:presLayoutVars>
          <dgm:bulletEnabled val="1"/>
        </dgm:presLayoutVars>
      </dgm:prSet>
      <dgm:spPr/>
      <dgm:t>
        <a:bodyPr/>
        <a:lstStyle/>
        <a:p>
          <a:endParaRPr lang="zh-CN" altLang="en-US"/>
        </a:p>
      </dgm:t>
    </dgm:pt>
  </dgm:ptLst>
  <dgm:cxnLst>
    <dgm:cxn modelId="{5C8CD9CD-DF28-4C8E-A322-D3FB7732BA10}" type="presOf" srcId="{5BFF6280-D6E3-40DD-8458-D70EC4B61DFA}" destId="{316EE107-551D-466F-A89B-3097AF9804E2}" srcOrd="0" destOrd="0" presId="urn:microsoft.com/office/officeart/2005/8/layout/venn3"/>
    <dgm:cxn modelId="{7DF65365-3531-4FA0-84B0-78510D398943}" type="presOf" srcId="{0003A3F3-46CE-4A39-889B-A9671519A6AD}" destId="{B74862CB-D6D8-45AE-826E-50DF2490B44A}" srcOrd="0" destOrd="0" presId="urn:microsoft.com/office/officeart/2005/8/layout/venn3"/>
    <dgm:cxn modelId="{6A859BB1-E24A-4172-B097-8847055EC2E7}" srcId="{6170C4A6-31F0-462D-B078-69749E492BAE}" destId="{5BFF6280-D6E3-40DD-8458-D70EC4B61DFA}" srcOrd="1" destOrd="0" parTransId="{FD0864F7-26F1-4893-AFB5-0C116796A825}" sibTransId="{7496ACB6-D41B-4FD7-A2E6-D42565A59E5C}"/>
    <dgm:cxn modelId="{B9AECEB1-086F-426D-9326-FA1AC13BFD03}" srcId="{6170C4A6-31F0-462D-B078-69749E492BAE}" destId="{0003A3F3-46CE-4A39-889B-A9671519A6AD}" srcOrd="0" destOrd="0" parTransId="{DB8DD68B-F7DE-4621-B0FA-78FAAE647B00}" sibTransId="{21076AAC-9881-4A2D-95F8-773797BCC270}"/>
    <dgm:cxn modelId="{1D5EE99B-F74D-4356-AEFC-3F763F7EA284}" type="presOf" srcId="{6170C4A6-31F0-462D-B078-69749E492BAE}" destId="{C0E7FF11-0AFA-4643-98EB-D05A4CC6D185}" srcOrd="0" destOrd="0" presId="urn:microsoft.com/office/officeart/2005/8/layout/venn3"/>
    <dgm:cxn modelId="{3D3133D5-240A-4F93-807F-CF0E7F69F71E}" type="presParOf" srcId="{C0E7FF11-0AFA-4643-98EB-D05A4CC6D185}" destId="{B74862CB-D6D8-45AE-826E-50DF2490B44A}" srcOrd="0" destOrd="0" presId="urn:microsoft.com/office/officeart/2005/8/layout/venn3"/>
    <dgm:cxn modelId="{82D658EE-851F-41BA-9DDB-033DEA3D8096}" type="presParOf" srcId="{C0E7FF11-0AFA-4643-98EB-D05A4CC6D185}" destId="{8B81F767-FBC8-4FD5-A0D8-994A7B138542}" srcOrd="1" destOrd="0" presId="urn:microsoft.com/office/officeart/2005/8/layout/venn3"/>
    <dgm:cxn modelId="{572A4AF9-47C2-4146-B949-61FB6D64D772}" type="presParOf" srcId="{C0E7FF11-0AFA-4643-98EB-D05A4CC6D185}" destId="{316EE107-551D-466F-A89B-3097AF9804E2}" srcOrd="2"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A3734-75A4-4CBB-B27B-0CB71560D9F8}"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zh-CN" altLang="en-US"/>
        </a:p>
      </dgm:t>
    </dgm:pt>
    <dgm:pt modelId="{24035A08-F0A9-422E-8E95-798EFB3B71AD}">
      <dgm:prSet custT="1"/>
      <dgm:spPr/>
      <dgm:t>
        <a:bodyPr/>
        <a:lstStyle/>
        <a:p>
          <a:pPr rtl="0"/>
          <a:r>
            <a:rPr lang="zh-CN" altLang="en-US" sz="2400" dirty="0"/>
            <a:t>专业</a:t>
          </a:r>
        </a:p>
      </dgm:t>
    </dgm:pt>
    <dgm:pt modelId="{1F945B44-3B77-4B28-8287-FA6482B41B67}" type="parTrans" cxnId="{87C07732-6063-4C2F-B485-7CBBAEE8A6E2}">
      <dgm:prSet/>
      <dgm:spPr/>
      <dgm:t>
        <a:bodyPr/>
        <a:lstStyle/>
        <a:p>
          <a:endParaRPr lang="zh-CN" altLang="en-US" sz="2400"/>
        </a:p>
      </dgm:t>
    </dgm:pt>
    <dgm:pt modelId="{59AE837B-0928-4B34-A1C2-72DFB74E3855}" type="sibTrans" cxnId="{87C07732-6063-4C2F-B485-7CBBAEE8A6E2}">
      <dgm:prSet/>
      <dgm:spPr/>
      <dgm:t>
        <a:bodyPr/>
        <a:lstStyle/>
        <a:p>
          <a:endParaRPr lang="zh-CN" altLang="en-US" sz="2400"/>
        </a:p>
      </dgm:t>
    </dgm:pt>
    <dgm:pt modelId="{87697D63-0BC1-446F-A0EF-65E3B2A06DD5}">
      <dgm:prSet custT="1"/>
      <dgm:spPr/>
      <dgm:t>
        <a:bodyPr/>
        <a:lstStyle/>
        <a:p>
          <a:pPr rtl="0"/>
          <a:r>
            <a:rPr lang="zh-CN" altLang="en-US" sz="2400" dirty="0"/>
            <a:t>高校</a:t>
          </a:r>
        </a:p>
      </dgm:t>
    </dgm:pt>
    <dgm:pt modelId="{B887136F-64B5-4A9E-AE07-A15967A8AB52}" type="parTrans" cxnId="{F56DEBA3-ED2D-42CA-B527-4FE5DDC75CF4}">
      <dgm:prSet/>
      <dgm:spPr/>
      <dgm:t>
        <a:bodyPr/>
        <a:lstStyle/>
        <a:p>
          <a:endParaRPr lang="zh-CN" altLang="en-US" sz="2400"/>
        </a:p>
      </dgm:t>
    </dgm:pt>
    <dgm:pt modelId="{0338EA80-24F6-4279-BA60-A10EB0F21AEE}" type="sibTrans" cxnId="{F56DEBA3-ED2D-42CA-B527-4FE5DDC75CF4}">
      <dgm:prSet/>
      <dgm:spPr/>
      <dgm:t>
        <a:bodyPr/>
        <a:lstStyle/>
        <a:p>
          <a:endParaRPr lang="zh-CN" altLang="en-US" sz="2400"/>
        </a:p>
      </dgm:t>
    </dgm:pt>
    <dgm:pt modelId="{C95EAEFE-5F2E-4897-8CD9-377476C427EF}">
      <dgm:prSet custT="1"/>
      <dgm:spPr/>
      <dgm:t>
        <a:bodyPr/>
        <a:lstStyle/>
        <a:p>
          <a:pPr rtl="0"/>
          <a:r>
            <a:rPr lang="zh-CN" altLang="en-US" sz="2400" dirty="0"/>
            <a:t>专业与院校</a:t>
          </a:r>
        </a:p>
      </dgm:t>
    </dgm:pt>
    <dgm:pt modelId="{F92F1783-8EFD-4CA1-8FDD-D054418E18D7}" type="parTrans" cxnId="{F4425AC3-9537-47B0-A677-B9B24C8A2E50}">
      <dgm:prSet/>
      <dgm:spPr/>
      <dgm:t>
        <a:bodyPr/>
        <a:lstStyle/>
        <a:p>
          <a:endParaRPr lang="zh-CN" altLang="en-US" sz="2400"/>
        </a:p>
      </dgm:t>
    </dgm:pt>
    <dgm:pt modelId="{B1489464-50EA-4FED-9DA1-00DAFC604EBF}" type="sibTrans" cxnId="{F4425AC3-9537-47B0-A677-B9B24C8A2E50}">
      <dgm:prSet/>
      <dgm:spPr/>
      <dgm:t>
        <a:bodyPr/>
        <a:lstStyle/>
        <a:p>
          <a:endParaRPr lang="zh-CN" altLang="en-US" sz="2400"/>
        </a:p>
      </dgm:t>
    </dgm:pt>
    <dgm:pt modelId="{BEF3526C-FE1C-44E2-AC82-730ED139B8BD}" type="pres">
      <dgm:prSet presAssocID="{082A3734-75A4-4CBB-B27B-0CB71560D9F8}" presName="Name0" presStyleCnt="0">
        <dgm:presLayoutVars>
          <dgm:chMax val="7"/>
          <dgm:dir/>
          <dgm:animOne val="branch"/>
        </dgm:presLayoutVars>
      </dgm:prSet>
      <dgm:spPr/>
      <dgm:t>
        <a:bodyPr/>
        <a:lstStyle/>
        <a:p>
          <a:endParaRPr lang="zh-CN" altLang="en-US"/>
        </a:p>
      </dgm:t>
    </dgm:pt>
    <dgm:pt modelId="{9B7AA6CA-962D-4E6A-8D54-64C4F0C93030}" type="pres">
      <dgm:prSet presAssocID="{24035A08-F0A9-422E-8E95-798EFB3B71AD}" presName="parTx1" presStyleLbl="node1" presStyleIdx="0" presStyleCnt="3"/>
      <dgm:spPr/>
      <dgm:t>
        <a:bodyPr/>
        <a:lstStyle/>
        <a:p>
          <a:endParaRPr lang="zh-CN" altLang="en-US"/>
        </a:p>
      </dgm:t>
    </dgm:pt>
    <dgm:pt modelId="{96FF2E74-E355-4AD5-83D6-7A35C43814A0}" type="pres">
      <dgm:prSet presAssocID="{87697D63-0BC1-446F-A0EF-65E3B2A06DD5}" presName="parTx2" presStyleLbl="node1" presStyleIdx="1" presStyleCnt="3"/>
      <dgm:spPr/>
      <dgm:t>
        <a:bodyPr/>
        <a:lstStyle/>
        <a:p>
          <a:endParaRPr lang="zh-CN" altLang="en-US"/>
        </a:p>
      </dgm:t>
    </dgm:pt>
    <dgm:pt modelId="{4C15708E-BA3D-47C6-9EAE-25CC64B8B530}" type="pres">
      <dgm:prSet presAssocID="{C95EAEFE-5F2E-4897-8CD9-377476C427EF}" presName="parTx3" presStyleLbl="node1" presStyleIdx="2" presStyleCnt="3"/>
      <dgm:spPr/>
      <dgm:t>
        <a:bodyPr/>
        <a:lstStyle/>
        <a:p>
          <a:endParaRPr lang="zh-CN" altLang="en-US"/>
        </a:p>
      </dgm:t>
    </dgm:pt>
  </dgm:ptLst>
  <dgm:cxnLst>
    <dgm:cxn modelId="{F56DEBA3-ED2D-42CA-B527-4FE5DDC75CF4}" srcId="{082A3734-75A4-4CBB-B27B-0CB71560D9F8}" destId="{87697D63-0BC1-446F-A0EF-65E3B2A06DD5}" srcOrd="1" destOrd="0" parTransId="{B887136F-64B5-4A9E-AE07-A15967A8AB52}" sibTransId="{0338EA80-24F6-4279-BA60-A10EB0F21AEE}"/>
    <dgm:cxn modelId="{87C07732-6063-4C2F-B485-7CBBAEE8A6E2}" srcId="{082A3734-75A4-4CBB-B27B-0CB71560D9F8}" destId="{24035A08-F0A9-422E-8E95-798EFB3B71AD}" srcOrd="0" destOrd="0" parTransId="{1F945B44-3B77-4B28-8287-FA6482B41B67}" sibTransId="{59AE837B-0928-4B34-A1C2-72DFB74E3855}"/>
    <dgm:cxn modelId="{3FA10A1A-4DDB-4072-9DE0-7005184A1D6E}" type="presOf" srcId="{24035A08-F0A9-422E-8E95-798EFB3B71AD}" destId="{9B7AA6CA-962D-4E6A-8D54-64C4F0C93030}" srcOrd="0" destOrd="0" presId="urn:microsoft.com/office/officeart/2009/3/layout/SubStepProcess"/>
    <dgm:cxn modelId="{6B0297EE-B269-428D-8643-CC522E97FFC1}" type="presOf" srcId="{082A3734-75A4-4CBB-B27B-0CB71560D9F8}" destId="{BEF3526C-FE1C-44E2-AC82-730ED139B8BD}" srcOrd="0" destOrd="0" presId="urn:microsoft.com/office/officeart/2009/3/layout/SubStepProcess"/>
    <dgm:cxn modelId="{F4425AC3-9537-47B0-A677-B9B24C8A2E50}" srcId="{082A3734-75A4-4CBB-B27B-0CB71560D9F8}" destId="{C95EAEFE-5F2E-4897-8CD9-377476C427EF}" srcOrd="2" destOrd="0" parTransId="{F92F1783-8EFD-4CA1-8FDD-D054418E18D7}" sibTransId="{B1489464-50EA-4FED-9DA1-00DAFC604EBF}"/>
    <dgm:cxn modelId="{5B4BF6A7-8B1C-4620-87B1-0A16B078B016}" type="presOf" srcId="{87697D63-0BC1-446F-A0EF-65E3B2A06DD5}" destId="{96FF2E74-E355-4AD5-83D6-7A35C43814A0}" srcOrd="0" destOrd="0" presId="urn:microsoft.com/office/officeart/2009/3/layout/SubStepProcess"/>
    <dgm:cxn modelId="{17D3A067-D463-4562-A8C7-930F80DBB3DD}" type="presOf" srcId="{C95EAEFE-5F2E-4897-8CD9-377476C427EF}" destId="{4C15708E-BA3D-47C6-9EAE-25CC64B8B530}" srcOrd="0" destOrd="0" presId="urn:microsoft.com/office/officeart/2009/3/layout/SubStepProcess"/>
    <dgm:cxn modelId="{BF843F63-6B40-44BE-8390-95E15F3E9FE9}" type="presParOf" srcId="{BEF3526C-FE1C-44E2-AC82-730ED139B8BD}" destId="{9B7AA6CA-962D-4E6A-8D54-64C4F0C93030}" srcOrd="0" destOrd="0" presId="urn:microsoft.com/office/officeart/2009/3/layout/SubStepProcess"/>
    <dgm:cxn modelId="{2F3C395D-A62B-4675-9D46-B648F6BB4111}" type="presParOf" srcId="{BEF3526C-FE1C-44E2-AC82-730ED139B8BD}" destId="{96FF2E74-E355-4AD5-83D6-7A35C43814A0}" srcOrd="1" destOrd="0" presId="urn:microsoft.com/office/officeart/2009/3/layout/SubStepProcess"/>
    <dgm:cxn modelId="{7743049C-9177-49DE-81FB-7C57659C1B8A}" type="presParOf" srcId="{BEF3526C-FE1C-44E2-AC82-730ED139B8BD}" destId="{4C15708E-BA3D-47C6-9EAE-25CC64B8B530}" srcOrd="2" destOrd="0" presId="urn:microsoft.com/office/officeart/2009/3/layout/SubSte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0BBC5-857B-4A66-983B-68C378EC7F7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1EA7D6A8-B165-424B-981C-67C7CF1827B1}">
      <dgm:prSet custT="1"/>
      <dgm:spPr/>
      <dgm:t>
        <a:bodyPr/>
        <a:lstStyle/>
        <a:p>
          <a:pPr algn="l" rtl="0"/>
          <a:r>
            <a:rPr lang="zh-CN" altLang="en-US" sz="2000" dirty="0"/>
            <a:t>你是否有类似的经历？</a:t>
          </a:r>
        </a:p>
      </dgm:t>
    </dgm:pt>
    <dgm:pt modelId="{7CF621B7-70CD-4759-9C9A-FB01F5272ECF}" type="parTrans" cxnId="{4B014182-E92A-46F7-9496-44EEFD99B38C}">
      <dgm:prSet/>
      <dgm:spPr/>
      <dgm:t>
        <a:bodyPr/>
        <a:lstStyle/>
        <a:p>
          <a:pPr algn="l"/>
          <a:endParaRPr lang="zh-CN" altLang="en-US" sz="2000"/>
        </a:p>
      </dgm:t>
    </dgm:pt>
    <dgm:pt modelId="{8958E8B3-DD78-425F-A629-85EDEC3EB8AA}" type="sibTrans" cxnId="{4B014182-E92A-46F7-9496-44EEFD99B38C}">
      <dgm:prSet/>
      <dgm:spPr/>
      <dgm:t>
        <a:bodyPr/>
        <a:lstStyle/>
        <a:p>
          <a:pPr algn="l"/>
          <a:endParaRPr lang="zh-CN" altLang="en-US" sz="2000"/>
        </a:p>
      </dgm:t>
    </dgm:pt>
    <dgm:pt modelId="{E7F60F5C-D954-4531-A6B3-2671E7014145}">
      <dgm:prSet custT="1"/>
      <dgm:spPr/>
      <dgm:t>
        <a:bodyPr/>
        <a:lstStyle/>
        <a:p>
          <a:pPr algn="l" rtl="0"/>
          <a:r>
            <a:rPr lang="zh-CN" altLang="en-US" sz="2000" dirty="0"/>
            <a:t>你理想的院校与专业是什么？</a:t>
          </a:r>
        </a:p>
      </dgm:t>
    </dgm:pt>
    <dgm:pt modelId="{BB7AADAF-F214-40C9-9B78-B52BF6F0769A}" type="parTrans" cxnId="{CD43130E-C275-45F3-9F2F-C66DFC4205CD}">
      <dgm:prSet/>
      <dgm:spPr/>
      <dgm:t>
        <a:bodyPr/>
        <a:lstStyle/>
        <a:p>
          <a:pPr algn="l"/>
          <a:endParaRPr lang="zh-CN" altLang="en-US" sz="2000"/>
        </a:p>
      </dgm:t>
    </dgm:pt>
    <dgm:pt modelId="{AD2CADD8-007A-4535-8E33-F3BA21BDD1CB}" type="sibTrans" cxnId="{CD43130E-C275-45F3-9F2F-C66DFC4205CD}">
      <dgm:prSet/>
      <dgm:spPr/>
      <dgm:t>
        <a:bodyPr/>
        <a:lstStyle/>
        <a:p>
          <a:pPr algn="l"/>
          <a:endParaRPr lang="zh-CN" altLang="en-US" sz="2000"/>
        </a:p>
      </dgm:t>
    </dgm:pt>
    <dgm:pt modelId="{E9225763-FF85-419F-9492-F8EC1F29F45B}" type="pres">
      <dgm:prSet presAssocID="{5010BBC5-857B-4A66-983B-68C378EC7F70}" presName="Name0" presStyleCnt="0">
        <dgm:presLayoutVars>
          <dgm:chMax val="7"/>
          <dgm:dir/>
          <dgm:animLvl val="lvl"/>
          <dgm:resizeHandles val="exact"/>
        </dgm:presLayoutVars>
      </dgm:prSet>
      <dgm:spPr/>
      <dgm:t>
        <a:bodyPr/>
        <a:lstStyle/>
        <a:p>
          <a:endParaRPr lang="zh-CN" altLang="en-US"/>
        </a:p>
      </dgm:t>
    </dgm:pt>
    <dgm:pt modelId="{BFA60140-00D3-4BD0-8086-5A0400236385}" type="pres">
      <dgm:prSet presAssocID="{1EA7D6A8-B165-424B-981C-67C7CF1827B1}" presName="circle1" presStyleLbl="node1" presStyleIdx="0" presStyleCnt="2"/>
      <dgm:spPr/>
    </dgm:pt>
    <dgm:pt modelId="{CA4269F0-1E97-4918-8863-4E25C01CE439}" type="pres">
      <dgm:prSet presAssocID="{1EA7D6A8-B165-424B-981C-67C7CF1827B1}" presName="space" presStyleCnt="0"/>
      <dgm:spPr/>
    </dgm:pt>
    <dgm:pt modelId="{FF045C97-1045-4FA2-BA85-8CC0480EE8F4}" type="pres">
      <dgm:prSet presAssocID="{1EA7D6A8-B165-424B-981C-67C7CF1827B1}" presName="rect1" presStyleLbl="alignAcc1" presStyleIdx="0" presStyleCnt="2"/>
      <dgm:spPr/>
      <dgm:t>
        <a:bodyPr/>
        <a:lstStyle/>
        <a:p>
          <a:endParaRPr lang="zh-CN" altLang="en-US"/>
        </a:p>
      </dgm:t>
    </dgm:pt>
    <dgm:pt modelId="{8D7267D7-9E41-415B-8AAF-C67A721EE0CF}" type="pres">
      <dgm:prSet presAssocID="{E7F60F5C-D954-4531-A6B3-2671E7014145}" presName="vertSpace2" presStyleLbl="node1" presStyleIdx="0" presStyleCnt="2"/>
      <dgm:spPr/>
    </dgm:pt>
    <dgm:pt modelId="{FB95CF48-616C-4784-9453-6C36AF4A9062}" type="pres">
      <dgm:prSet presAssocID="{E7F60F5C-D954-4531-A6B3-2671E7014145}" presName="circle2" presStyleLbl="node1" presStyleIdx="1" presStyleCnt="2"/>
      <dgm:spPr/>
    </dgm:pt>
    <dgm:pt modelId="{2E4F7756-56BB-4AF0-8BB0-EAC84663EBF9}" type="pres">
      <dgm:prSet presAssocID="{E7F60F5C-D954-4531-A6B3-2671E7014145}" presName="rect2" presStyleLbl="alignAcc1" presStyleIdx="1" presStyleCnt="2"/>
      <dgm:spPr/>
      <dgm:t>
        <a:bodyPr/>
        <a:lstStyle/>
        <a:p>
          <a:endParaRPr lang="zh-CN" altLang="en-US"/>
        </a:p>
      </dgm:t>
    </dgm:pt>
    <dgm:pt modelId="{9C5DED86-CBA8-4B76-873B-E3FE9FE4DE6D}" type="pres">
      <dgm:prSet presAssocID="{1EA7D6A8-B165-424B-981C-67C7CF1827B1}" presName="rect1ParTxNoCh" presStyleLbl="alignAcc1" presStyleIdx="1" presStyleCnt="2">
        <dgm:presLayoutVars>
          <dgm:chMax val="1"/>
          <dgm:bulletEnabled val="1"/>
        </dgm:presLayoutVars>
      </dgm:prSet>
      <dgm:spPr/>
      <dgm:t>
        <a:bodyPr/>
        <a:lstStyle/>
        <a:p>
          <a:endParaRPr lang="zh-CN" altLang="en-US"/>
        </a:p>
      </dgm:t>
    </dgm:pt>
    <dgm:pt modelId="{118FF101-D796-4189-A5AF-C5557B5D0742}" type="pres">
      <dgm:prSet presAssocID="{E7F60F5C-D954-4531-A6B3-2671E7014145}" presName="rect2ParTxNoCh" presStyleLbl="alignAcc1" presStyleIdx="1" presStyleCnt="2">
        <dgm:presLayoutVars>
          <dgm:chMax val="1"/>
          <dgm:bulletEnabled val="1"/>
        </dgm:presLayoutVars>
      </dgm:prSet>
      <dgm:spPr/>
      <dgm:t>
        <a:bodyPr/>
        <a:lstStyle/>
        <a:p>
          <a:endParaRPr lang="zh-CN" altLang="en-US"/>
        </a:p>
      </dgm:t>
    </dgm:pt>
  </dgm:ptLst>
  <dgm:cxnLst>
    <dgm:cxn modelId="{0278A58F-AB06-43B7-AF73-D3A40FF5186A}" type="presOf" srcId="{E7F60F5C-D954-4531-A6B3-2671E7014145}" destId="{2E4F7756-56BB-4AF0-8BB0-EAC84663EBF9}" srcOrd="0" destOrd="0" presId="urn:microsoft.com/office/officeart/2005/8/layout/target3"/>
    <dgm:cxn modelId="{4B014182-E92A-46F7-9496-44EEFD99B38C}" srcId="{5010BBC5-857B-4A66-983B-68C378EC7F70}" destId="{1EA7D6A8-B165-424B-981C-67C7CF1827B1}" srcOrd="0" destOrd="0" parTransId="{7CF621B7-70CD-4759-9C9A-FB01F5272ECF}" sibTransId="{8958E8B3-DD78-425F-A629-85EDEC3EB8AA}"/>
    <dgm:cxn modelId="{40F8ACE8-548E-4C49-9676-AF7B588C59BA}" type="presOf" srcId="{1EA7D6A8-B165-424B-981C-67C7CF1827B1}" destId="{9C5DED86-CBA8-4B76-873B-E3FE9FE4DE6D}" srcOrd="1" destOrd="0" presId="urn:microsoft.com/office/officeart/2005/8/layout/target3"/>
    <dgm:cxn modelId="{0DA74EA1-9AE5-45AF-B85F-50352909E67F}" type="presOf" srcId="{5010BBC5-857B-4A66-983B-68C378EC7F70}" destId="{E9225763-FF85-419F-9492-F8EC1F29F45B}" srcOrd="0" destOrd="0" presId="urn:microsoft.com/office/officeart/2005/8/layout/target3"/>
    <dgm:cxn modelId="{22FA60C5-B182-4DDC-B965-8747A3ADBE88}" type="presOf" srcId="{1EA7D6A8-B165-424B-981C-67C7CF1827B1}" destId="{FF045C97-1045-4FA2-BA85-8CC0480EE8F4}" srcOrd="0" destOrd="0" presId="urn:microsoft.com/office/officeart/2005/8/layout/target3"/>
    <dgm:cxn modelId="{72D43744-B19E-4A1C-86D4-EA4A23EE14AF}" type="presOf" srcId="{E7F60F5C-D954-4531-A6B3-2671E7014145}" destId="{118FF101-D796-4189-A5AF-C5557B5D0742}" srcOrd="1" destOrd="0" presId="urn:microsoft.com/office/officeart/2005/8/layout/target3"/>
    <dgm:cxn modelId="{CD43130E-C275-45F3-9F2F-C66DFC4205CD}" srcId="{5010BBC5-857B-4A66-983B-68C378EC7F70}" destId="{E7F60F5C-D954-4531-A6B3-2671E7014145}" srcOrd="1" destOrd="0" parTransId="{BB7AADAF-F214-40C9-9B78-B52BF6F0769A}" sibTransId="{AD2CADD8-007A-4535-8E33-F3BA21BDD1CB}"/>
    <dgm:cxn modelId="{19730B43-E5C9-4CCE-ABA4-E425C90D3E59}" type="presParOf" srcId="{E9225763-FF85-419F-9492-F8EC1F29F45B}" destId="{BFA60140-00D3-4BD0-8086-5A0400236385}" srcOrd="0" destOrd="0" presId="urn:microsoft.com/office/officeart/2005/8/layout/target3"/>
    <dgm:cxn modelId="{D75DAC7A-3B0A-44C2-81AF-D2309C25430E}" type="presParOf" srcId="{E9225763-FF85-419F-9492-F8EC1F29F45B}" destId="{CA4269F0-1E97-4918-8863-4E25C01CE439}" srcOrd="1" destOrd="0" presId="urn:microsoft.com/office/officeart/2005/8/layout/target3"/>
    <dgm:cxn modelId="{7FF7D2F0-E840-49BA-A6DD-05C834987329}" type="presParOf" srcId="{E9225763-FF85-419F-9492-F8EC1F29F45B}" destId="{FF045C97-1045-4FA2-BA85-8CC0480EE8F4}" srcOrd="2" destOrd="0" presId="urn:microsoft.com/office/officeart/2005/8/layout/target3"/>
    <dgm:cxn modelId="{A3C0BB6D-7689-4234-BFAF-9152F1B85E7C}" type="presParOf" srcId="{E9225763-FF85-419F-9492-F8EC1F29F45B}" destId="{8D7267D7-9E41-415B-8AAF-C67A721EE0CF}" srcOrd="3" destOrd="0" presId="urn:microsoft.com/office/officeart/2005/8/layout/target3"/>
    <dgm:cxn modelId="{9C9CBFC0-CC0D-48B1-9066-9CCC71129EAF}" type="presParOf" srcId="{E9225763-FF85-419F-9492-F8EC1F29F45B}" destId="{FB95CF48-616C-4784-9453-6C36AF4A9062}" srcOrd="4" destOrd="0" presId="urn:microsoft.com/office/officeart/2005/8/layout/target3"/>
    <dgm:cxn modelId="{C31D86C8-7B52-4258-83EE-CBF82C98B536}" type="presParOf" srcId="{E9225763-FF85-419F-9492-F8EC1F29F45B}" destId="{2E4F7756-56BB-4AF0-8BB0-EAC84663EBF9}" srcOrd="5" destOrd="0" presId="urn:microsoft.com/office/officeart/2005/8/layout/target3"/>
    <dgm:cxn modelId="{47C9E33B-A4BF-4F23-98A9-32109D6B69D8}" type="presParOf" srcId="{E9225763-FF85-419F-9492-F8EC1F29F45B}" destId="{9C5DED86-CBA8-4B76-873B-E3FE9FE4DE6D}" srcOrd="6" destOrd="0" presId="urn:microsoft.com/office/officeart/2005/8/layout/target3"/>
    <dgm:cxn modelId="{7B5714A6-12DB-4A26-81C3-825A84E7ED43}" type="presParOf" srcId="{E9225763-FF85-419F-9492-F8EC1F29F45B}" destId="{118FF101-D796-4189-A5AF-C5557B5D0742}" srcOrd="7"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862CB-D6D8-45AE-826E-50DF2490B44A}">
      <dsp:nvSpPr>
        <dsp:cNvPr id="0" name=""/>
        <dsp:cNvSpPr/>
      </dsp:nvSpPr>
      <dsp:spPr>
        <a:xfrm>
          <a:off x="497109" y="838"/>
          <a:ext cx="2360120" cy="23601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885" tIns="35560" rIns="129885" bIns="35560" numCol="1" spcCol="1270" anchor="ctr" anchorCtr="0">
          <a:noAutofit/>
        </a:bodyPr>
        <a:lstStyle/>
        <a:p>
          <a:pPr lvl="0" algn="ctr" defTabSz="1244600" rtl="0">
            <a:lnSpc>
              <a:spcPct val="90000"/>
            </a:lnSpc>
            <a:spcBef>
              <a:spcPct val="0"/>
            </a:spcBef>
            <a:spcAft>
              <a:spcPct val="35000"/>
            </a:spcAft>
          </a:pPr>
          <a:r>
            <a:rPr lang="zh-CN" altLang="en-US" sz="2800" kern="1200" dirty="0"/>
            <a:t>院校选择</a:t>
          </a:r>
        </a:p>
      </dsp:txBody>
      <dsp:txXfrm>
        <a:off x="497109" y="838"/>
        <a:ext cx="2360120" cy="2360120"/>
      </dsp:txXfrm>
    </dsp:sp>
    <dsp:sp modelId="{316EE107-551D-466F-A89B-3097AF9804E2}">
      <dsp:nvSpPr>
        <dsp:cNvPr id="0" name=""/>
        <dsp:cNvSpPr/>
      </dsp:nvSpPr>
      <dsp:spPr>
        <a:xfrm>
          <a:off x="2385206" y="838"/>
          <a:ext cx="2360120" cy="23601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9885" tIns="35560" rIns="129885" bIns="35560" numCol="1" spcCol="1270" anchor="ctr" anchorCtr="0">
          <a:noAutofit/>
        </a:bodyPr>
        <a:lstStyle/>
        <a:p>
          <a:pPr lvl="0" algn="ctr" defTabSz="1244600" rtl="0">
            <a:lnSpc>
              <a:spcPct val="90000"/>
            </a:lnSpc>
            <a:spcBef>
              <a:spcPct val="0"/>
            </a:spcBef>
            <a:spcAft>
              <a:spcPct val="35000"/>
            </a:spcAft>
          </a:pPr>
          <a:r>
            <a:rPr lang="zh-CN" altLang="en-US" sz="2800" kern="1200" dirty="0"/>
            <a:t>专业选择</a:t>
          </a:r>
        </a:p>
      </dsp:txBody>
      <dsp:txXfrm>
        <a:off x="2385206" y="838"/>
        <a:ext cx="2360120" cy="2360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7AA6CA-962D-4E6A-8D54-64C4F0C93030}">
      <dsp:nvSpPr>
        <dsp:cNvPr id="0" name=""/>
        <dsp:cNvSpPr/>
      </dsp:nvSpPr>
      <dsp:spPr>
        <a:xfrm>
          <a:off x="2644" y="199819"/>
          <a:ext cx="1803325" cy="1803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CN" altLang="en-US" sz="2400" kern="1200" dirty="0"/>
            <a:t>专业</a:t>
          </a:r>
        </a:p>
      </dsp:txBody>
      <dsp:txXfrm>
        <a:off x="2644" y="199819"/>
        <a:ext cx="1803325" cy="1803325"/>
      </dsp:txXfrm>
    </dsp:sp>
    <dsp:sp modelId="{96FF2E74-E355-4AD5-83D6-7A35C43814A0}">
      <dsp:nvSpPr>
        <dsp:cNvPr id="0" name=""/>
        <dsp:cNvSpPr/>
      </dsp:nvSpPr>
      <dsp:spPr>
        <a:xfrm>
          <a:off x="1805970" y="199819"/>
          <a:ext cx="1803325" cy="1803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CN" altLang="en-US" sz="2400" kern="1200" dirty="0"/>
            <a:t>高校</a:t>
          </a:r>
        </a:p>
      </dsp:txBody>
      <dsp:txXfrm>
        <a:off x="1805970" y="199819"/>
        <a:ext cx="1803325" cy="1803325"/>
      </dsp:txXfrm>
    </dsp:sp>
    <dsp:sp modelId="{4C15708E-BA3D-47C6-9EAE-25CC64B8B530}">
      <dsp:nvSpPr>
        <dsp:cNvPr id="0" name=""/>
        <dsp:cNvSpPr/>
      </dsp:nvSpPr>
      <dsp:spPr>
        <a:xfrm>
          <a:off x="3609295" y="199819"/>
          <a:ext cx="1803325" cy="1803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CN" altLang="en-US" sz="2400" kern="1200" dirty="0"/>
            <a:t>专业与院校</a:t>
          </a:r>
        </a:p>
      </dsp:txBody>
      <dsp:txXfrm>
        <a:off x="3609295" y="199819"/>
        <a:ext cx="1803325" cy="18033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60140-00D3-4BD0-8086-5A0400236385}">
      <dsp:nvSpPr>
        <dsp:cNvPr id="0" name=""/>
        <dsp:cNvSpPr/>
      </dsp:nvSpPr>
      <dsp:spPr>
        <a:xfrm>
          <a:off x="0" y="0"/>
          <a:ext cx="2178952" cy="217895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45C97-1045-4FA2-BA85-8CC0480EE8F4}">
      <dsp:nvSpPr>
        <dsp:cNvPr id="0" name=""/>
        <dsp:cNvSpPr/>
      </dsp:nvSpPr>
      <dsp:spPr>
        <a:xfrm>
          <a:off x="1089476" y="0"/>
          <a:ext cx="3836331" cy="21789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a:t>你是否有类似的经历？</a:t>
          </a:r>
        </a:p>
      </dsp:txBody>
      <dsp:txXfrm>
        <a:off x="1089476" y="0"/>
        <a:ext cx="3836331" cy="1035002"/>
      </dsp:txXfrm>
    </dsp:sp>
    <dsp:sp modelId="{FB95CF48-616C-4784-9453-6C36AF4A9062}">
      <dsp:nvSpPr>
        <dsp:cNvPr id="0" name=""/>
        <dsp:cNvSpPr/>
      </dsp:nvSpPr>
      <dsp:spPr>
        <a:xfrm>
          <a:off x="571974" y="1035002"/>
          <a:ext cx="1035002" cy="103500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F7756-56BB-4AF0-8BB0-EAC84663EBF9}">
      <dsp:nvSpPr>
        <dsp:cNvPr id="0" name=""/>
        <dsp:cNvSpPr/>
      </dsp:nvSpPr>
      <dsp:spPr>
        <a:xfrm>
          <a:off x="1089476" y="1035002"/>
          <a:ext cx="3836331" cy="10350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a:t>你理想的院校与专业是什么？</a:t>
          </a:r>
        </a:p>
      </dsp:txBody>
      <dsp:txXfrm>
        <a:off x="1089476" y="1035002"/>
        <a:ext cx="3836331" cy="103500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2019/10/21 Monday</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xmlns="" val="73703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2019/10/21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extLst>
      <p:ext uri="{BB962C8B-B14F-4D97-AF65-F5344CB8AC3E}">
        <p14:creationId xmlns:p14="http://schemas.microsoft.com/office/powerpoint/2010/main" xmlns="" val="399600623"/>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a:t>
            </a:fld>
            <a:endParaRPr lang="zh-CN" altLang="en-US"/>
          </a:p>
        </p:txBody>
      </p:sp>
    </p:spTree>
    <p:extLst>
      <p:ext uri="{BB962C8B-B14F-4D97-AF65-F5344CB8AC3E}">
        <p14:creationId xmlns:p14="http://schemas.microsoft.com/office/powerpoint/2010/main" xmlns="" val="13869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8" name="Shape 38"/>
          <p:cNvSpPr>
            <a:spLocks noGrp="1"/>
          </p:cNvSpPr>
          <p:nvPr>
            <p:ph type="body" idx="1"/>
          </p:nvPr>
        </p:nvSpPr>
        <p:spPr>
          <a:xfrm>
            <a:off x="418465" y="932815"/>
            <a:ext cx="11402695" cy="5652135"/>
          </a:xfrm>
          <a:prstGeom prst="rect">
            <a:avLst/>
          </a:prstGeom>
        </p:spPr>
        <p:txBody>
          <a:bodyPr/>
          <a:lstStyle>
            <a:lvl1pPr>
              <a:defRPr sz="2800" b="1">
                <a:latin typeface="+mj-ea"/>
                <a:ea typeface="+mj-ea"/>
              </a:defRPr>
            </a:lvl1pPr>
            <a:lvl2pPr>
              <a:defRPr sz="2400" b="1">
                <a:latin typeface="+mj-ea"/>
                <a:ea typeface="+mj-ea"/>
              </a:defRPr>
            </a:lvl2pPr>
            <a:lvl3pPr>
              <a:defRPr sz="2000" b="1">
                <a:latin typeface="+mj-ea"/>
                <a:ea typeface="+mj-ea"/>
              </a:defRPr>
            </a:lvl3pPr>
            <a:lvl4pPr>
              <a:defRPr sz="1800" b="0">
                <a:latin typeface="+mj-ea"/>
                <a:ea typeface="+mj-ea"/>
              </a:defRPr>
            </a:lvl4pPr>
            <a:lvl5pPr>
              <a:defRPr>
                <a:latin typeface="+mn-ea"/>
                <a:ea typeface="+mn-ea"/>
              </a:defRPr>
            </a:lvl5pPr>
          </a:lstStyle>
          <a:p>
            <a:r>
              <a:t>单击此处编辑母版文本样式</a:t>
            </a:r>
          </a:p>
          <a:p>
            <a:pPr lvl="1"/>
            <a:r>
              <a:t>第二级</a:t>
            </a:r>
          </a:p>
          <a:p>
            <a:pPr lvl="2"/>
            <a:r>
              <a:t>第三级</a:t>
            </a:r>
          </a:p>
          <a:p>
            <a:pPr lvl="3"/>
            <a:r>
              <a:t>第四级</a:t>
            </a:r>
          </a:p>
          <a:p>
            <a:pPr lvl="4"/>
            <a:r>
              <a:t>第五级</a:t>
            </a:r>
          </a:p>
        </p:txBody>
      </p:sp>
    </p:spTree>
    <p:controls>
      <p:control spid="4147" name="Object" r:id="rId2" imgW="2106360" imgH="620280"/>
    </p:controls>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2019/10/21 Monday</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35" y="158750"/>
            <a:ext cx="7813675" cy="5708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827010" y="158750"/>
            <a:ext cx="1153160" cy="5708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9001760" y="158750"/>
            <a:ext cx="798195" cy="5708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2065" y="6635750"/>
            <a:ext cx="7111365" cy="219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7147560" y="6635750"/>
            <a:ext cx="3291205" cy="219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0462895" y="6635750"/>
            <a:ext cx="1730375" cy="219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8787130" y="1014730"/>
            <a:ext cx="3193415" cy="1818005"/>
            <a:chOff x="12808" y="848"/>
            <a:chExt cx="5253" cy="3344"/>
          </a:xfrm>
        </p:grpSpPr>
        <p:sp>
          <p:nvSpPr>
            <p:cNvPr id="3" name="PA_椭圆 9"/>
            <p:cNvSpPr/>
            <p:nvPr/>
          </p:nvSpPr>
          <p:spPr>
            <a:xfrm>
              <a:off x="12808" y="3864"/>
              <a:ext cx="320" cy="32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PA_椭圆 10"/>
            <p:cNvSpPr/>
            <p:nvPr/>
          </p:nvSpPr>
          <p:spPr>
            <a:xfrm>
              <a:off x="14875" y="2310"/>
              <a:ext cx="1424" cy="1424"/>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PA_椭圆 11"/>
            <p:cNvSpPr/>
            <p:nvPr/>
          </p:nvSpPr>
          <p:spPr>
            <a:xfrm>
              <a:off x="14061" y="848"/>
              <a:ext cx="1014" cy="10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PA_椭圆 12"/>
            <p:cNvSpPr/>
            <p:nvPr/>
          </p:nvSpPr>
          <p:spPr>
            <a:xfrm flipV="1">
              <a:off x="16505" y="3450"/>
              <a:ext cx="743" cy="743"/>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PA_椭圆 13"/>
            <p:cNvSpPr/>
            <p:nvPr/>
          </p:nvSpPr>
          <p:spPr>
            <a:xfrm flipV="1">
              <a:off x="15389" y="1423"/>
              <a:ext cx="506" cy="506"/>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PA_椭圆 14"/>
            <p:cNvSpPr/>
            <p:nvPr/>
          </p:nvSpPr>
          <p:spPr>
            <a:xfrm flipV="1">
              <a:off x="13665" y="2569"/>
              <a:ext cx="285" cy="285"/>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PA_椭圆 15"/>
            <p:cNvSpPr/>
            <p:nvPr/>
          </p:nvSpPr>
          <p:spPr>
            <a:xfrm flipV="1">
              <a:off x="14213" y="3518"/>
              <a:ext cx="149" cy="1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3" name="PA_图片 22"/>
            <p:cNvPicPr>
              <a:picLocks noChangeAspect="1"/>
            </p:cNvPicPr>
            <p:nvPr/>
          </p:nvPicPr>
          <p:blipFill>
            <a:blip r:embed="rId5" cstate="print"/>
            <a:srcRect l="6030" r="19232"/>
            <a:stretch>
              <a:fillRect/>
            </a:stretch>
          </p:blipFill>
          <p:spPr>
            <a:xfrm>
              <a:off x="16119" y="848"/>
              <a:ext cx="1943" cy="1938"/>
            </a:xfrm>
            <a:custGeom>
              <a:avLst/>
              <a:gdLst>
                <a:gd name="connsiteX0" fmla="*/ 1237602 w 2475204"/>
                <a:gd name="connsiteY0" fmla="*/ 0 h 2467335"/>
                <a:gd name="connsiteX1" fmla="*/ 2475204 w 2475204"/>
                <a:gd name="connsiteY1" fmla="*/ 1237602 h 2467335"/>
                <a:gd name="connsiteX2" fmla="*/ 1487022 w 2475204"/>
                <a:gd name="connsiteY2" fmla="*/ 2450061 h 2467335"/>
                <a:gd name="connsiteX3" fmla="*/ 1373833 w 2475204"/>
                <a:gd name="connsiteY3" fmla="*/ 2467335 h 2467335"/>
                <a:gd name="connsiteX4" fmla="*/ 1101371 w 2475204"/>
                <a:gd name="connsiteY4" fmla="*/ 2467335 h 2467335"/>
                <a:gd name="connsiteX5" fmla="*/ 988182 w 2475204"/>
                <a:gd name="connsiteY5" fmla="*/ 2450061 h 2467335"/>
                <a:gd name="connsiteX6" fmla="*/ 0 w 2475204"/>
                <a:gd name="connsiteY6" fmla="*/ 1237602 h 2467335"/>
                <a:gd name="connsiteX7" fmla="*/ 1237602 w 2475204"/>
                <a:gd name="connsiteY7" fmla="*/ 0 h 24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04" h="2467335">
                  <a:moveTo>
                    <a:pt x="1237602" y="0"/>
                  </a:moveTo>
                  <a:cubicBezTo>
                    <a:pt x="1921111" y="0"/>
                    <a:pt x="2475204" y="554093"/>
                    <a:pt x="2475204" y="1237602"/>
                  </a:cubicBezTo>
                  <a:cubicBezTo>
                    <a:pt x="2475204" y="1835673"/>
                    <a:pt x="2050977" y="2334659"/>
                    <a:pt x="1487022" y="2450061"/>
                  </a:cubicBezTo>
                  <a:lnTo>
                    <a:pt x="1373833" y="2467335"/>
                  </a:lnTo>
                  <a:lnTo>
                    <a:pt x="1101371" y="2467335"/>
                  </a:lnTo>
                  <a:lnTo>
                    <a:pt x="988182" y="2450061"/>
                  </a:lnTo>
                  <a:cubicBezTo>
                    <a:pt x="424228" y="2334659"/>
                    <a:pt x="0" y="1835673"/>
                    <a:pt x="0" y="1237602"/>
                  </a:cubicBezTo>
                  <a:cubicBezTo>
                    <a:pt x="0" y="554093"/>
                    <a:pt x="554093" y="0"/>
                    <a:pt x="1237602" y="0"/>
                  </a:cubicBezTo>
                  <a:close/>
                </a:path>
              </a:pathLst>
            </a:custGeom>
            <a:effectLst>
              <a:outerShdw blurRad="63500" algn="ctr" rotWithShape="0">
                <a:prstClr val="black">
                  <a:alpha val="20000"/>
                </a:prstClr>
              </a:outerShdw>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21" Type="http://schemas.openxmlformats.org/officeDocument/2006/relationships/slideLayout" Target="../slideLayouts/slideLayout2.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Layout" Target="../slideLayouts/slideLayout2.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65" y="6623685"/>
            <a:ext cx="7111365" cy="219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147560" y="6623685"/>
            <a:ext cx="3291205" cy="219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462895" y="6623685"/>
            <a:ext cx="1730375" cy="219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70" y="31115"/>
            <a:ext cx="11962765" cy="938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单圆角矩形 1"/>
          <p:cNvSpPr/>
          <p:nvPr/>
        </p:nvSpPr>
        <p:spPr>
          <a:xfrm>
            <a:off x="1233805" y="1534160"/>
            <a:ext cx="8227060" cy="1510665"/>
          </a:xfrm>
          <a:prstGeom prst="snipRoundRect">
            <a:avLst/>
          </a:prstGeom>
          <a:solidFill>
            <a:srgbClr val="F8A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单圆角矩形 2"/>
          <p:cNvSpPr/>
          <p:nvPr/>
        </p:nvSpPr>
        <p:spPr>
          <a:xfrm>
            <a:off x="1349375" y="1395730"/>
            <a:ext cx="8201660" cy="1512570"/>
          </a:xfrm>
          <a:prstGeom prst="snipRoundRect">
            <a:avLst/>
          </a:prstGeom>
          <a:solidFill>
            <a:srgbClr val="F059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261870" y="1597025"/>
            <a:ext cx="6170295" cy="1014730"/>
          </a:xfrm>
          <a:prstGeom prst="rect">
            <a:avLst/>
          </a:prstGeom>
          <a:noFill/>
        </p:spPr>
        <p:txBody>
          <a:bodyPr wrap="square" rtlCol="0">
            <a:spAutoFit/>
          </a:bodyPr>
          <a:lstStyle/>
          <a:p>
            <a:pPr algn="dist"/>
            <a:r>
              <a:rPr lang="zh-CN" altLang="en-US" sz="6000" b="1" dirty="0" smtClean="0">
                <a:solidFill>
                  <a:schemeClr val="bg1"/>
                </a:solidFill>
                <a:latin typeface="+mn-ea"/>
              </a:rPr>
              <a:t>院校</a:t>
            </a:r>
            <a:r>
              <a:rPr lang="zh-CN" altLang="en-US" sz="6000" b="1" dirty="0" smtClean="0">
                <a:solidFill>
                  <a:schemeClr val="bg1"/>
                </a:solidFill>
                <a:latin typeface="+mn-ea"/>
              </a:rPr>
              <a:t>专业导航图</a:t>
            </a:r>
            <a:endParaRPr lang="zh-CN" altLang="en-US" sz="6000" b="1" dirty="0">
              <a:solidFill>
                <a:schemeClr val="bg1"/>
              </a:solidFill>
              <a:latin typeface="+mn-ea"/>
            </a:endParaRPr>
          </a:p>
        </p:txBody>
      </p:sp>
      <p:sp>
        <p:nvSpPr>
          <p:cNvPr id="5" name="文本框 4"/>
          <p:cNvSpPr txBox="1"/>
          <p:nvPr/>
        </p:nvSpPr>
        <p:spPr>
          <a:xfrm>
            <a:off x="554355" y="471805"/>
            <a:ext cx="3564890" cy="400110"/>
          </a:xfrm>
          <a:prstGeom prst="rect">
            <a:avLst/>
          </a:prstGeom>
          <a:solidFill>
            <a:srgbClr val="0070C0"/>
          </a:solidFill>
          <a:ln w="28575" cap="sq" cmpd="thickThin">
            <a:solidFill>
              <a:schemeClr val="accent2">
                <a:lumMod val="75000"/>
              </a:schemeClr>
            </a:solidFill>
          </a:ln>
        </p:spPr>
        <p:txBody>
          <a:bodyPr wrap="square" rtlCol="0">
            <a:spAutoFit/>
          </a:bodyPr>
          <a:lstStyle/>
          <a:p>
            <a:r>
              <a:rPr lang="zh-CN" altLang="en-US" sz="2000" dirty="0">
                <a:solidFill>
                  <a:schemeClr val="bg1"/>
                </a:solidFill>
              </a:rPr>
              <a:t>《生涯规划指导》高中三年级</a:t>
            </a:r>
          </a:p>
        </p:txBody>
      </p:sp>
      <p:pic>
        <p:nvPicPr>
          <p:cNvPr id="7" name="图片 6">
            <a:extLst>
              <a:ext uri="{FF2B5EF4-FFF2-40B4-BE49-F238E27FC236}">
                <a16:creationId xmlns:a16="http://schemas.microsoft.com/office/drawing/2014/main" xmlns="" id="{7FC79F8F-7A4D-4CB6-918B-FA774E1D8F5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27713"/>
          <a:stretch/>
        </p:blipFill>
        <p:spPr>
          <a:xfrm>
            <a:off x="1790686" y="3625956"/>
            <a:ext cx="7112662" cy="2922965"/>
          </a:xfrm>
          <a:prstGeom prst="rect">
            <a:avLst/>
          </a:prstGeom>
        </p:spPr>
      </p:pic>
    </p:spTree>
    <p:custDataLst>
      <p:tags r:id="rId1"/>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生涯知识</a:t>
            </a:r>
          </a:p>
        </p:txBody>
      </p:sp>
      <p:sp>
        <p:nvSpPr>
          <p:cNvPr id="3" name="文本框 2">
            <a:extLst>
              <a:ext uri="{FF2B5EF4-FFF2-40B4-BE49-F238E27FC236}">
                <a16:creationId xmlns:a16="http://schemas.microsoft.com/office/drawing/2014/main" xmlns="" id="{02828C07-30F6-46EA-AD5D-36228D84A0BE}"/>
              </a:ext>
            </a:extLst>
          </p:cNvPr>
          <p:cNvSpPr txBox="1"/>
          <p:nvPr/>
        </p:nvSpPr>
        <p:spPr>
          <a:xfrm>
            <a:off x="349250" y="901147"/>
            <a:ext cx="10217426" cy="5324535"/>
          </a:xfrm>
          <a:prstGeom prst="rect">
            <a:avLst/>
          </a:prstGeom>
          <a:noFill/>
        </p:spPr>
        <p:txBody>
          <a:bodyPr wrap="square" rtlCol="0">
            <a:spAutoFit/>
          </a:bodyPr>
          <a:lstStyle/>
          <a:p>
            <a:r>
              <a:rPr lang="zh-CN" altLang="en-US" sz="2800" dirty="0">
                <a:solidFill>
                  <a:srgbClr val="FF0000"/>
                </a:solidFill>
              </a:rPr>
              <a:t>如何做好院校专业导航</a:t>
            </a:r>
            <a:endParaRPr lang="en-US" altLang="zh-CN" sz="2800" dirty="0">
              <a:solidFill>
                <a:srgbClr val="FF0000"/>
              </a:solidFill>
            </a:endParaRPr>
          </a:p>
          <a:p>
            <a:r>
              <a:rPr lang="zh-CN" altLang="en-US" sz="2400" dirty="0">
                <a:latin typeface="仿宋" panose="02010609060101010101" pitchFamily="49" charset="-122"/>
                <a:ea typeface="仿宋" panose="02010609060101010101" pitchFamily="49" charset="-122"/>
              </a:rPr>
              <a:t>   到了高三，许多同学都结</a:t>
            </a:r>
            <a:r>
              <a:rPr lang="zh-CN" altLang="en-US" sz="2400" dirty="0" smtClean="0">
                <a:latin typeface="仿宋" panose="02010609060101010101" pitchFamily="49" charset="-122"/>
                <a:ea typeface="仿宋" panose="02010609060101010101" pitchFamily="49" charset="-122"/>
              </a:rPr>
              <a:t>合</a:t>
            </a:r>
            <a:r>
              <a:rPr lang="zh-CN" altLang="en-US" sz="2400" dirty="0" smtClean="0">
                <a:latin typeface="仿宋" panose="02010609060101010101" pitchFamily="49" charset="-122"/>
                <a:ea typeface="仿宋" panose="02010609060101010101" pitchFamily="49" charset="-122"/>
              </a:rPr>
              <a:t>自己</a:t>
            </a:r>
            <a:r>
              <a:rPr lang="zh-CN" altLang="en-US" sz="2400" dirty="0" smtClean="0">
                <a:latin typeface="仿宋" panose="02010609060101010101" pitchFamily="49" charset="-122"/>
                <a:ea typeface="仿宋" panose="02010609060101010101" pitchFamily="49" charset="-122"/>
              </a:rPr>
              <a:t>的学</a:t>
            </a:r>
            <a:r>
              <a:rPr lang="zh-CN" altLang="en-US" sz="2400" dirty="0">
                <a:latin typeface="仿宋" panose="02010609060101010101" pitchFamily="49" charset="-122"/>
                <a:ea typeface="仿宋" panose="02010609060101010101" pitchFamily="49" charset="-122"/>
              </a:rPr>
              <a:t>业成绩和升学路径对今后想</a:t>
            </a:r>
            <a:r>
              <a:rPr lang="zh-CN" altLang="en-US" sz="2400" dirty="0" smtClean="0">
                <a:latin typeface="仿宋" panose="02010609060101010101" pitchFamily="49" charset="-122"/>
                <a:ea typeface="仿宋" panose="02010609060101010101" pitchFamily="49" charset="-122"/>
              </a:rPr>
              <a:t>去的院</a:t>
            </a:r>
            <a:r>
              <a:rPr lang="zh-CN" altLang="en-US" sz="2400" dirty="0">
                <a:latin typeface="仿宋" panose="02010609060101010101" pitchFamily="49" charset="-122"/>
                <a:ea typeface="仿宋" panose="02010609060101010101" pitchFamily="49" charset="-122"/>
              </a:rPr>
              <a:t>校范围和层次有了大</a:t>
            </a:r>
            <a:r>
              <a:rPr lang="zh-CN" altLang="en-US" sz="2400" dirty="0" smtClean="0">
                <a:latin typeface="仿宋" panose="02010609060101010101" pitchFamily="49" charset="-122"/>
                <a:ea typeface="仿宋" panose="02010609060101010101" pitchFamily="49" charset="-122"/>
              </a:rPr>
              <a:t>致的意</a:t>
            </a:r>
            <a:r>
              <a:rPr lang="zh-CN" altLang="en-US" sz="2400" dirty="0">
                <a:latin typeface="仿宋" panose="02010609060101010101" pitchFamily="49" charset="-122"/>
                <a:ea typeface="仿宋" panose="02010609060101010101" pitchFamily="49" charset="-122"/>
              </a:rPr>
              <a:t>向，甚至有的同学早已有了心</a:t>
            </a:r>
            <a:r>
              <a:rPr lang="zh-CN" altLang="en-US" sz="2400" dirty="0" smtClean="0">
                <a:latin typeface="仿宋" panose="02010609060101010101" pitchFamily="49" charset="-122"/>
                <a:ea typeface="仿宋" panose="02010609060101010101" pitchFamily="49" charset="-122"/>
              </a:rPr>
              <a:t>仪的院</a:t>
            </a:r>
            <a:r>
              <a:rPr lang="zh-CN" altLang="en-US" sz="2400" dirty="0">
                <a:latin typeface="仿宋" panose="02010609060101010101" pitchFamily="49" charset="-122"/>
                <a:ea typeface="仿宋" panose="02010609060101010101" pitchFamily="49" charset="-122"/>
              </a:rPr>
              <a:t>校。</a:t>
            </a:r>
            <a:endParaRPr lang="en-US" altLang="zh-CN" sz="2400" dirty="0">
              <a:latin typeface="仿宋" panose="02010609060101010101" pitchFamily="49" charset="-122"/>
              <a:ea typeface="仿宋" panose="02010609060101010101" pitchFamily="49" charset="-122"/>
            </a:endParaRPr>
          </a:p>
          <a:p>
            <a:r>
              <a:rPr lang="en-US" altLang="zh-CN" sz="2400" dirty="0" smtClean="0">
                <a:solidFill>
                  <a:srgbClr val="FF0000"/>
                </a:solidFill>
                <a:latin typeface="仿宋" panose="02010609060101010101" pitchFamily="49" charset="-122"/>
                <a:ea typeface="仿宋" panose="02010609060101010101" pitchFamily="49" charset="-122"/>
              </a:rPr>
              <a:t>1</a:t>
            </a:r>
            <a:r>
              <a:rPr lang="en-US" altLang="zh-CN" sz="2400" dirty="0" smtClean="0">
                <a:solidFill>
                  <a:srgbClr val="FF0000"/>
                </a:solidFill>
                <a:latin typeface="仿宋" panose="02010609060101010101" pitchFamily="49" charset="-122"/>
                <a:ea typeface="仿宋" panose="02010609060101010101" pitchFamily="49" charset="-122"/>
              </a:rPr>
              <a:t>.</a:t>
            </a:r>
            <a:r>
              <a:rPr lang="zh-CN" altLang="en-US" sz="2400" dirty="0" smtClean="0">
                <a:solidFill>
                  <a:srgbClr val="FF0000"/>
                </a:solidFill>
                <a:latin typeface="仿宋" panose="02010609060101010101" pitchFamily="49" charset="-122"/>
                <a:ea typeface="仿宋" panose="02010609060101010101" pitchFamily="49" charset="-122"/>
              </a:rPr>
              <a:t>要清楚该</a:t>
            </a:r>
            <a:r>
              <a:rPr lang="zh-CN" altLang="en-US" sz="2400" dirty="0">
                <a:solidFill>
                  <a:srgbClr val="FF0000"/>
                </a:solidFill>
                <a:latin typeface="仿宋" panose="02010609060101010101" pitchFamily="49" charset="-122"/>
                <a:ea typeface="仿宋" panose="02010609060101010101" pitchFamily="49" charset="-122"/>
              </a:rPr>
              <a:t>院</a:t>
            </a:r>
            <a:r>
              <a:rPr lang="zh-CN" altLang="en-US" sz="2400" dirty="0" smtClean="0">
                <a:solidFill>
                  <a:srgbClr val="FF0000"/>
                </a:solidFill>
                <a:latin typeface="仿宋" panose="02010609060101010101" pitchFamily="49" charset="-122"/>
                <a:ea typeface="仿宋" panose="02010609060101010101" pitchFamily="49" charset="-122"/>
              </a:rPr>
              <a:t>校是否会在</a:t>
            </a:r>
            <a:r>
              <a:rPr lang="zh-CN" altLang="en-US" sz="2400" dirty="0">
                <a:solidFill>
                  <a:srgbClr val="FF0000"/>
                </a:solidFill>
                <a:latin typeface="仿宋" panose="02010609060101010101" pitchFamily="49" charset="-122"/>
                <a:ea typeface="仿宋" panose="02010609060101010101" pitchFamily="49" charset="-122"/>
              </a:rPr>
              <a:t>我们</a:t>
            </a:r>
            <a:r>
              <a:rPr lang="zh-CN" altLang="en-US" sz="2400" dirty="0" smtClean="0">
                <a:solidFill>
                  <a:srgbClr val="FF0000"/>
                </a:solidFill>
                <a:latin typeface="仿宋" panose="02010609060101010101" pitchFamily="49" charset="-122"/>
                <a:ea typeface="仿宋" panose="02010609060101010101" pitchFamily="49" charset="-122"/>
              </a:rPr>
              <a:t>省里投</a:t>
            </a:r>
            <a:r>
              <a:rPr lang="zh-CN" altLang="en-US" sz="2400" dirty="0">
                <a:solidFill>
                  <a:srgbClr val="FF0000"/>
                </a:solidFill>
                <a:latin typeface="仿宋" panose="02010609060101010101" pitchFamily="49" charset="-122"/>
                <a:ea typeface="仿宋" panose="02010609060101010101" pitchFamily="49" charset="-122"/>
              </a:rPr>
              <a:t>放计划，往年招生计划多不多。</a:t>
            </a:r>
            <a:r>
              <a:rPr lang="zh-CN" altLang="en-US" sz="2400" dirty="0">
                <a:latin typeface="仿宋" panose="02010609060101010101" pitchFamily="49" charset="-122"/>
                <a:ea typeface="仿宋" panose="02010609060101010101" pitchFamily="49" charset="-122"/>
              </a:rPr>
              <a:t>要详细了解高校的招生政策、历年录取情</a:t>
            </a:r>
            <a:r>
              <a:rPr lang="zh-CN" altLang="en-US" sz="2400" dirty="0" smtClean="0">
                <a:latin typeface="仿宋" panose="02010609060101010101" pitchFamily="49" charset="-122"/>
                <a:ea typeface="仿宋" panose="02010609060101010101" pitchFamily="49" charset="-122"/>
              </a:rPr>
              <a:t>况。这些信息可</a:t>
            </a:r>
            <a:r>
              <a:rPr lang="zh-CN" altLang="en-US" sz="2400" dirty="0">
                <a:latin typeface="仿宋" panose="02010609060101010101" pitchFamily="49" charset="-122"/>
                <a:ea typeface="仿宋" panose="02010609060101010101" pitchFamily="49" charset="-122"/>
              </a:rPr>
              <a:t>以通过教育部学信网的“阳光高考”平台和高校官方网站的“本科招生”栏目准确、全面获取。</a:t>
            </a:r>
            <a:endParaRPr lang="en-US" altLang="zh-CN" sz="2400" dirty="0">
              <a:latin typeface="仿宋" panose="02010609060101010101" pitchFamily="49" charset="-122"/>
              <a:ea typeface="仿宋" panose="02010609060101010101" pitchFamily="49" charset="-122"/>
            </a:endParaRPr>
          </a:p>
          <a:p>
            <a:r>
              <a:rPr lang="en-US" altLang="zh-CN" sz="2400" dirty="0" smtClean="0">
                <a:solidFill>
                  <a:srgbClr val="FF0000"/>
                </a:solidFill>
                <a:latin typeface="仿宋" panose="02010609060101010101" pitchFamily="49" charset="-122"/>
                <a:ea typeface="仿宋" panose="02010609060101010101" pitchFamily="49" charset="-122"/>
              </a:rPr>
              <a:t>2</a:t>
            </a:r>
            <a:r>
              <a:rPr lang="en-US" altLang="zh-CN" sz="2400" dirty="0">
                <a:solidFill>
                  <a:srgbClr val="FF0000"/>
                </a:solidFill>
                <a:latin typeface="仿宋" panose="02010609060101010101" pitchFamily="49" charset="-122"/>
                <a:ea typeface="仿宋" panose="02010609060101010101" pitchFamily="49" charset="-122"/>
              </a:rPr>
              <a:t>.</a:t>
            </a:r>
            <a:r>
              <a:rPr lang="zh-CN" altLang="en-US" sz="2400" dirty="0" smtClean="0">
                <a:solidFill>
                  <a:srgbClr val="FF0000"/>
                </a:solidFill>
                <a:latin typeface="仿宋" panose="02010609060101010101" pitchFamily="49" charset="-122"/>
                <a:ea typeface="仿宋" panose="02010609060101010101" pitchFamily="49" charset="-122"/>
              </a:rPr>
              <a:t>要</a:t>
            </a:r>
            <a:r>
              <a:rPr lang="zh-CN" altLang="en-US" sz="2400" dirty="0">
                <a:solidFill>
                  <a:srgbClr val="FF0000"/>
                </a:solidFill>
                <a:latin typeface="仿宋" panose="02010609060101010101" pitchFamily="49" charset="-122"/>
                <a:ea typeface="仿宋" panose="02010609060101010101" pitchFamily="49" charset="-122"/>
              </a:rPr>
              <a:t>了解意向高校的办学情况。</a:t>
            </a:r>
            <a:r>
              <a:rPr lang="zh-CN" altLang="en-US" sz="2400" dirty="0">
                <a:latin typeface="仿宋" panose="02010609060101010101" pitchFamily="49" charset="-122"/>
                <a:ea typeface="仿宋" panose="02010609060101010101" pitchFamily="49" charset="-122"/>
              </a:rPr>
              <a:t>包括城市和校区分布情况、历史沿革、办学定位、办学规模和条件、学科特色、专业设</a:t>
            </a:r>
            <a:r>
              <a:rPr lang="zh-CN" altLang="en-US" sz="2400" dirty="0" smtClean="0">
                <a:latin typeface="仿宋" panose="02010609060101010101" pitchFamily="49" charset="-122"/>
                <a:ea typeface="仿宋" panose="02010609060101010101" pitchFamily="49" charset="-122"/>
              </a:rPr>
              <a:t>置、奖贷助学措施等</a:t>
            </a:r>
            <a:r>
              <a:rPr lang="zh-CN" altLang="en-US" sz="2400" dirty="0">
                <a:latin typeface="仿宋" panose="02010609060101010101" pitchFamily="49" charset="-122"/>
                <a:ea typeface="仿宋" panose="02010609060101010101" pitchFamily="49" charset="-122"/>
              </a:rPr>
              <a:t>。</a:t>
            </a:r>
            <a:endParaRPr lang="en-US" altLang="zh-CN" sz="2400" dirty="0">
              <a:latin typeface="仿宋" panose="02010609060101010101" pitchFamily="49" charset="-122"/>
              <a:ea typeface="仿宋" panose="02010609060101010101" pitchFamily="49" charset="-122"/>
            </a:endParaRPr>
          </a:p>
          <a:p>
            <a:r>
              <a:rPr lang="en-US" altLang="zh-CN" sz="2400" dirty="0" smtClean="0">
                <a:solidFill>
                  <a:srgbClr val="FF0000"/>
                </a:solidFill>
                <a:latin typeface="仿宋" panose="02010609060101010101" pitchFamily="49" charset="-122"/>
                <a:ea typeface="仿宋" panose="02010609060101010101" pitchFamily="49" charset="-122"/>
              </a:rPr>
              <a:t>3</a:t>
            </a:r>
            <a:r>
              <a:rPr lang="en-US" altLang="zh-CN" sz="2400" dirty="0" smtClean="0">
                <a:solidFill>
                  <a:srgbClr val="FF0000"/>
                </a:solidFill>
                <a:latin typeface="仿宋" panose="02010609060101010101" pitchFamily="49" charset="-122"/>
                <a:ea typeface="仿宋" panose="02010609060101010101" pitchFamily="49" charset="-122"/>
              </a:rPr>
              <a:t>.</a:t>
            </a:r>
            <a:r>
              <a:rPr lang="zh-CN" altLang="en-US" sz="2400" dirty="0" smtClean="0">
                <a:solidFill>
                  <a:srgbClr val="FF0000"/>
                </a:solidFill>
                <a:latin typeface="仿宋" panose="02010609060101010101" pitchFamily="49" charset="-122"/>
                <a:ea typeface="仿宋" panose="02010609060101010101" pitchFamily="49" charset="-122"/>
              </a:rPr>
              <a:t>如果意</a:t>
            </a:r>
            <a:r>
              <a:rPr lang="zh-CN" altLang="en-US" sz="2400" dirty="0">
                <a:solidFill>
                  <a:srgbClr val="FF0000"/>
                </a:solidFill>
                <a:latin typeface="仿宋" panose="02010609060101010101" pitchFamily="49" charset="-122"/>
                <a:ea typeface="仿宋" panose="02010609060101010101" pitchFamily="49" charset="-122"/>
              </a:rPr>
              <a:t>向高</a:t>
            </a:r>
            <a:r>
              <a:rPr lang="zh-CN" altLang="en-US" sz="2400" dirty="0" smtClean="0">
                <a:solidFill>
                  <a:srgbClr val="FF0000"/>
                </a:solidFill>
                <a:latin typeface="仿宋" panose="02010609060101010101" pitchFamily="49" charset="-122"/>
                <a:ea typeface="仿宋" panose="02010609060101010101" pitchFamily="49" charset="-122"/>
              </a:rPr>
              <a:t>校有</a:t>
            </a:r>
            <a:r>
              <a:rPr lang="zh-CN" altLang="en-US" sz="2400" dirty="0">
                <a:solidFill>
                  <a:srgbClr val="FF0000"/>
                </a:solidFill>
                <a:latin typeface="仿宋" panose="02010609060101010101" pitchFamily="49" charset="-122"/>
                <a:ea typeface="仿宋" panose="02010609060101010101" pitchFamily="49" charset="-122"/>
              </a:rPr>
              <a:t>自己感兴趣的专</a:t>
            </a:r>
            <a:r>
              <a:rPr lang="zh-CN" altLang="en-US" sz="2400" dirty="0" smtClean="0">
                <a:solidFill>
                  <a:srgbClr val="FF0000"/>
                </a:solidFill>
                <a:latin typeface="仿宋" panose="02010609060101010101" pitchFamily="49" charset="-122"/>
                <a:ea typeface="仿宋" panose="02010609060101010101" pitchFamily="49" charset="-122"/>
              </a:rPr>
              <a:t>业，那就</a:t>
            </a:r>
            <a:r>
              <a:rPr lang="zh-CN" altLang="en-US" sz="2400" dirty="0">
                <a:solidFill>
                  <a:srgbClr val="FF0000"/>
                </a:solidFill>
                <a:latin typeface="仿宋" panose="02010609060101010101" pitchFamily="49" charset="-122"/>
                <a:ea typeface="仿宋" panose="02010609060101010101" pitchFamily="49" charset="-122"/>
              </a:rPr>
              <a:t>要对该专业人才培养情况作深入分析。</a:t>
            </a:r>
            <a:r>
              <a:rPr lang="zh-CN" altLang="en-US" sz="2400" dirty="0">
                <a:latin typeface="仿宋" panose="02010609060101010101" pitchFamily="49" charset="-122"/>
                <a:ea typeface="仿宋" panose="02010609060101010101" pitchFamily="49" charset="-122"/>
              </a:rPr>
              <a:t>包</a:t>
            </a:r>
            <a:r>
              <a:rPr lang="zh-CN" altLang="en-US" sz="2400" dirty="0" smtClean="0">
                <a:latin typeface="仿宋" panose="02010609060101010101" pitchFamily="49" charset="-122"/>
                <a:ea typeface="仿宋" panose="02010609060101010101" pitchFamily="49" charset="-122"/>
              </a:rPr>
              <a:t>括专业的设</a:t>
            </a:r>
            <a:r>
              <a:rPr lang="zh-CN" altLang="en-US" sz="2400" dirty="0">
                <a:latin typeface="仿宋" panose="02010609060101010101" pitchFamily="49" charset="-122"/>
                <a:ea typeface="仿宋" panose="02010609060101010101" pitchFamily="49" charset="-122"/>
              </a:rPr>
              <a:t>置时间、培养目标、师资队伍、课程开设、就</a:t>
            </a:r>
            <a:r>
              <a:rPr lang="zh-CN" altLang="en-US" sz="2400" dirty="0" smtClean="0">
                <a:latin typeface="仿宋" panose="02010609060101010101" pitchFamily="49" charset="-122"/>
                <a:ea typeface="仿宋" panose="02010609060101010101" pitchFamily="49" charset="-122"/>
              </a:rPr>
              <a:t>业面向等信息的深</a:t>
            </a:r>
            <a:r>
              <a:rPr lang="zh-CN" altLang="en-US" sz="2400" dirty="0">
                <a:latin typeface="仿宋" panose="02010609060101010101" pitchFamily="49" charset="-122"/>
                <a:ea typeface="仿宋" panose="02010609060101010101" pitchFamily="49" charset="-122"/>
              </a:rPr>
              <a:t>入了解。</a:t>
            </a:r>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比如还可以做专业的办学情况横向对比</a:t>
            </a:r>
            <a:r>
              <a:rPr lang="zh-CN" altLang="en-US" sz="2400" dirty="0" smtClean="0">
                <a:latin typeface="仿宋" panose="02010609060101010101" pitchFamily="49" charset="-122"/>
                <a:ea typeface="仿宋" panose="02010609060101010101" pitchFamily="49" charset="-122"/>
              </a:rPr>
              <a:t>，即了</a:t>
            </a:r>
            <a:r>
              <a:rPr lang="zh-CN" altLang="en-US" sz="2400" dirty="0">
                <a:latin typeface="仿宋" panose="02010609060101010101" pitchFamily="49" charset="-122"/>
                <a:ea typeface="仿宋" panose="02010609060101010101" pitchFamily="49" charset="-122"/>
              </a:rPr>
              <a:t>解相近专业的不同内涵以及同一专业在不同高校的办学方向和优势特</a:t>
            </a:r>
            <a:r>
              <a:rPr lang="zh-CN" altLang="en-US" sz="2400" dirty="0" smtClean="0">
                <a:latin typeface="仿宋" panose="02010609060101010101" pitchFamily="49" charset="-122"/>
                <a:ea typeface="仿宋" panose="02010609060101010101" pitchFamily="49" charset="-122"/>
              </a:rPr>
              <a:t>色等</a:t>
            </a:r>
            <a:r>
              <a:rPr lang="zh-CN" altLang="en-US" sz="2400" dirty="0">
                <a:latin typeface="仿宋" panose="02010609060101010101" pitchFamily="49" charset="-122"/>
                <a:ea typeface="仿宋" panose="02010609060101010101" pitchFamily="49" charset="-122"/>
              </a:rPr>
              <a:t>。</a:t>
            </a:r>
            <a:endParaRPr lang="en-US" altLang="zh-CN" sz="2400" dirty="0">
              <a:latin typeface="仿宋" panose="02010609060101010101" pitchFamily="49" charset="-122"/>
              <a:ea typeface="仿宋" panose="02010609060101010101" pitchFamily="49" charset="-122"/>
            </a:endParaRPr>
          </a:p>
          <a:p>
            <a:r>
              <a:rPr lang="zh-CN" altLang="en-US" sz="2400" dirty="0">
                <a:latin typeface="仿宋" panose="02010609060101010101" pitchFamily="49" charset="-122"/>
                <a:ea typeface="仿宋" panose="02010609060101010101" pitchFamily="49" charset="-122"/>
              </a:rPr>
              <a:t>   总之，选择专业要结合院校来分析，才能真正了解该专业的内涵和质量。</a:t>
            </a:r>
          </a:p>
        </p:txBody>
      </p:sp>
    </p:spTree>
    <p:extLst>
      <p:ext uri="{BB962C8B-B14F-4D97-AF65-F5344CB8AC3E}">
        <p14:creationId xmlns:p14="http://schemas.microsoft.com/office/powerpoint/2010/main" xmlns="" val="215745245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生涯行动</a:t>
            </a:r>
          </a:p>
        </p:txBody>
      </p:sp>
      <p:sp>
        <p:nvSpPr>
          <p:cNvPr id="3" name="文本框 2">
            <a:extLst>
              <a:ext uri="{FF2B5EF4-FFF2-40B4-BE49-F238E27FC236}">
                <a16:creationId xmlns:a16="http://schemas.microsoft.com/office/drawing/2014/main" xmlns="" id="{6956CA4A-1915-44C4-A60B-50EB430786D0}"/>
              </a:ext>
            </a:extLst>
          </p:cNvPr>
          <p:cNvSpPr txBox="1"/>
          <p:nvPr/>
        </p:nvSpPr>
        <p:spPr>
          <a:xfrm>
            <a:off x="622852" y="1086678"/>
            <a:ext cx="9170504" cy="738664"/>
          </a:xfrm>
          <a:prstGeom prst="rect">
            <a:avLst/>
          </a:prstGeom>
          <a:noFill/>
        </p:spPr>
        <p:txBody>
          <a:bodyPr wrap="square" rtlCol="0">
            <a:spAutoFit/>
          </a:bodyPr>
          <a:lstStyle/>
          <a:p>
            <a:r>
              <a:rPr lang="zh-CN" altLang="en-US" sz="2400" dirty="0"/>
              <a:t>结合自己心仪的专业，查阅几所相关大学，进行深入的探索。</a:t>
            </a:r>
            <a:endParaRPr lang="en-US" altLang="zh-CN" sz="2400" dirty="0"/>
          </a:p>
          <a:p>
            <a:endParaRPr lang="zh-CN" altLang="en-US" dirty="0"/>
          </a:p>
        </p:txBody>
      </p:sp>
      <p:graphicFrame>
        <p:nvGraphicFramePr>
          <p:cNvPr id="4" name="表格 6">
            <a:extLst>
              <a:ext uri="{FF2B5EF4-FFF2-40B4-BE49-F238E27FC236}">
                <a16:creationId xmlns:a16="http://schemas.microsoft.com/office/drawing/2014/main" xmlns="" id="{2E1F178B-46D4-45CC-8115-29893D98248F}"/>
              </a:ext>
            </a:extLst>
          </p:cNvPr>
          <p:cNvGraphicFramePr>
            <a:graphicFrameLocks noGrp="1"/>
          </p:cNvGraphicFramePr>
          <p:nvPr>
            <p:extLst>
              <p:ext uri="{D42A27DB-BD31-4B8C-83A1-F6EECF244321}">
                <p14:modId xmlns:p14="http://schemas.microsoft.com/office/powerpoint/2010/main" xmlns="" val="2526930163"/>
              </p:ext>
            </p:extLst>
          </p:nvPr>
        </p:nvGraphicFramePr>
        <p:xfrm>
          <a:off x="349250" y="2411896"/>
          <a:ext cx="9046541" cy="3485321"/>
        </p:xfrm>
        <a:graphic>
          <a:graphicData uri="http://schemas.openxmlformats.org/drawingml/2006/table">
            <a:tbl>
              <a:tblPr firstRow="1" bandRow="1">
                <a:tableStyleId>{5C22544A-7EE6-4342-B048-85BDC9FD1C3A}</a:tableStyleId>
              </a:tblPr>
              <a:tblGrid>
                <a:gridCol w="1539461">
                  <a:extLst>
                    <a:ext uri="{9D8B030D-6E8A-4147-A177-3AD203B41FA5}">
                      <a16:colId xmlns:a16="http://schemas.microsoft.com/office/drawing/2014/main" xmlns="" val="1949738128"/>
                    </a:ext>
                  </a:extLst>
                </a:gridCol>
                <a:gridCol w="2383008">
                  <a:extLst>
                    <a:ext uri="{9D8B030D-6E8A-4147-A177-3AD203B41FA5}">
                      <a16:colId xmlns:a16="http://schemas.microsoft.com/office/drawing/2014/main" xmlns="" val="2637532934"/>
                    </a:ext>
                  </a:extLst>
                </a:gridCol>
                <a:gridCol w="5124072">
                  <a:extLst>
                    <a:ext uri="{9D8B030D-6E8A-4147-A177-3AD203B41FA5}">
                      <a16:colId xmlns:a16="http://schemas.microsoft.com/office/drawing/2014/main" xmlns="" val="2421824971"/>
                    </a:ext>
                  </a:extLst>
                </a:gridCol>
              </a:tblGrid>
              <a:tr h="1032869">
                <a:tc>
                  <a:txBody>
                    <a:bodyPr/>
                    <a:lstStyle/>
                    <a:p>
                      <a:pPr algn="ctr"/>
                      <a:r>
                        <a:rPr lang="zh-CN" altLang="en-US" sz="2400" dirty="0">
                          <a:solidFill>
                            <a:schemeClr val="tx1"/>
                          </a:solidFill>
                        </a:rPr>
                        <a:t>序号</a:t>
                      </a:r>
                    </a:p>
                  </a:txBody>
                  <a:tcPr anchor="ctr"/>
                </a:tc>
                <a:tc>
                  <a:txBody>
                    <a:bodyPr/>
                    <a:lstStyle/>
                    <a:p>
                      <a:pPr algn="ctr"/>
                      <a:r>
                        <a:rPr lang="zh-CN" altLang="en-US" sz="2400" dirty="0">
                          <a:solidFill>
                            <a:schemeClr val="tx1"/>
                          </a:solidFill>
                        </a:rPr>
                        <a:t>意向大学</a:t>
                      </a:r>
                    </a:p>
                  </a:txBody>
                  <a:tcPr anchor="ctr"/>
                </a:tc>
                <a:tc>
                  <a:txBody>
                    <a:bodyPr/>
                    <a:lstStyle/>
                    <a:p>
                      <a:pPr algn="ctr"/>
                      <a:r>
                        <a:rPr lang="zh-CN" altLang="en-US" sz="2400" dirty="0">
                          <a:solidFill>
                            <a:schemeClr val="tx1"/>
                          </a:solidFill>
                        </a:rPr>
                        <a:t>专业优劣势分析</a:t>
                      </a:r>
                    </a:p>
                  </a:txBody>
                  <a:tcPr anchor="ctr"/>
                </a:tc>
                <a:extLst>
                  <a:ext uri="{0D108BD9-81ED-4DB2-BD59-A6C34878D82A}">
                    <a16:rowId xmlns:a16="http://schemas.microsoft.com/office/drawing/2014/main" xmlns="" val="3238308099"/>
                  </a:ext>
                </a:extLst>
              </a:tr>
              <a:tr h="613113">
                <a:tc>
                  <a:txBody>
                    <a:bodyPr/>
                    <a:lstStyle/>
                    <a:p>
                      <a:pPr algn="ctr"/>
                      <a:r>
                        <a:rPr lang="en-US" altLang="zh-CN" sz="2400" dirty="0">
                          <a:solidFill>
                            <a:schemeClr val="tx1"/>
                          </a:solidFill>
                        </a:rPr>
                        <a:t>1</a:t>
                      </a: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extLst>
                  <a:ext uri="{0D108BD9-81ED-4DB2-BD59-A6C34878D82A}">
                    <a16:rowId xmlns:a16="http://schemas.microsoft.com/office/drawing/2014/main" xmlns="" val="3633153484"/>
                  </a:ext>
                </a:extLst>
              </a:tr>
              <a:tr h="613113">
                <a:tc>
                  <a:txBody>
                    <a:bodyPr/>
                    <a:lstStyle/>
                    <a:p>
                      <a:pPr algn="ctr"/>
                      <a:r>
                        <a:rPr lang="en-US" altLang="zh-CN" sz="2400" dirty="0">
                          <a:solidFill>
                            <a:schemeClr val="tx1"/>
                          </a:solidFill>
                        </a:rPr>
                        <a:t>2</a:t>
                      </a: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tc>
                  <a:txBody>
                    <a:bodyPr/>
                    <a:lstStyle/>
                    <a:p>
                      <a:pPr algn="ctr"/>
                      <a:endParaRPr lang="zh-CN" altLang="en-US" sz="2400">
                        <a:solidFill>
                          <a:schemeClr val="tx1"/>
                        </a:solidFill>
                      </a:endParaRPr>
                    </a:p>
                  </a:txBody>
                  <a:tcPr/>
                </a:tc>
                <a:extLst>
                  <a:ext uri="{0D108BD9-81ED-4DB2-BD59-A6C34878D82A}">
                    <a16:rowId xmlns:a16="http://schemas.microsoft.com/office/drawing/2014/main" xmlns="" val="1074849463"/>
                  </a:ext>
                </a:extLst>
              </a:tr>
              <a:tr h="613113">
                <a:tc>
                  <a:txBody>
                    <a:bodyPr/>
                    <a:lstStyle/>
                    <a:p>
                      <a:pPr algn="ctr"/>
                      <a:r>
                        <a:rPr lang="en-US" altLang="zh-CN" sz="2400" dirty="0">
                          <a:solidFill>
                            <a:schemeClr val="tx1"/>
                          </a:solidFill>
                        </a:rPr>
                        <a:t>3</a:t>
                      </a: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extLst>
                  <a:ext uri="{0D108BD9-81ED-4DB2-BD59-A6C34878D82A}">
                    <a16:rowId xmlns:a16="http://schemas.microsoft.com/office/drawing/2014/main" xmlns="" val="568872545"/>
                  </a:ext>
                </a:extLst>
              </a:tr>
              <a:tr h="613113">
                <a:tc>
                  <a:txBody>
                    <a:bodyPr/>
                    <a:lstStyle/>
                    <a:p>
                      <a:pPr algn="ctr"/>
                      <a:r>
                        <a:rPr lang="en-US" altLang="zh-CN" sz="2400" dirty="0">
                          <a:solidFill>
                            <a:schemeClr val="tx1"/>
                          </a:solidFill>
                        </a:rPr>
                        <a:t>4</a:t>
                      </a: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tc>
                  <a:txBody>
                    <a:bodyPr/>
                    <a:lstStyle/>
                    <a:p>
                      <a:pPr algn="ctr"/>
                      <a:endParaRPr lang="zh-CN" altLang="en-US" sz="2400" dirty="0">
                        <a:solidFill>
                          <a:schemeClr val="tx1"/>
                        </a:solidFill>
                      </a:endParaRPr>
                    </a:p>
                  </a:txBody>
                  <a:tcPr/>
                </a:tc>
                <a:extLst>
                  <a:ext uri="{0D108BD9-81ED-4DB2-BD59-A6C34878D82A}">
                    <a16:rowId xmlns:a16="http://schemas.microsoft.com/office/drawing/2014/main" xmlns="" val="3691709357"/>
                  </a:ext>
                </a:extLst>
              </a:tr>
            </a:tbl>
          </a:graphicData>
        </a:graphic>
      </p:graphicFrame>
    </p:spTree>
    <p:extLst>
      <p:ext uri="{BB962C8B-B14F-4D97-AF65-F5344CB8AC3E}">
        <p14:creationId xmlns:p14="http://schemas.microsoft.com/office/powerpoint/2010/main" xmlns="" val="26956202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生涯拓展</a:t>
            </a:r>
          </a:p>
        </p:txBody>
      </p:sp>
      <p:pic>
        <p:nvPicPr>
          <p:cNvPr id="5" name="图片 4">
            <a:extLst>
              <a:ext uri="{FF2B5EF4-FFF2-40B4-BE49-F238E27FC236}">
                <a16:creationId xmlns:a16="http://schemas.microsoft.com/office/drawing/2014/main" xmlns="" id="{E42030DA-491B-49F1-8AB7-24DE18BD0E2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8074"/>
          <a:stretch/>
        </p:blipFill>
        <p:spPr>
          <a:xfrm>
            <a:off x="185530" y="3047999"/>
            <a:ext cx="5141844" cy="3426185"/>
          </a:xfrm>
          <a:prstGeom prst="rect">
            <a:avLst/>
          </a:prstGeom>
        </p:spPr>
      </p:pic>
      <p:pic>
        <p:nvPicPr>
          <p:cNvPr id="7" name="图片 6">
            <a:extLst>
              <a:ext uri="{FF2B5EF4-FFF2-40B4-BE49-F238E27FC236}">
                <a16:creationId xmlns:a16="http://schemas.microsoft.com/office/drawing/2014/main" xmlns="" id="{3CB6B88E-0E23-42EB-AB1C-A4F211A4D00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3047999"/>
            <a:ext cx="5141844" cy="3426185"/>
          </a:xfrm>
          <a:prstGeom prst="rect">
            <a:avLst/>
          </a:prstGeom>
        </p:spPr>
      </p:pic>
      <p:sp>
        <p:nvSpPr>
          <p:cNvPr id="8" name="文本框 7">
            <a:extLst>
              <a:ext uri="{FF2B5EF4-FFF2-40B4-BE49-F238E27FC236}">
                <a16:creationId xmlns:a16="http://schemas.microsoft.com/office/drawing/2014/main" xmlns="" id="{48A7532E-A840-488D-9705-ACDA36264BCB}"/>
              </a:ext>
            </a:extLst>
          </p:cNvPr>
          <p:cNvSpPr txBox="1"/>
          <p:nvPr/>
        </p:nvSpPr>
        <p:spPr>
          <a:xfrm>
            <a:off x="185530" y="1035267"/>
            <a:ext cx="9356035" cy="1200329"/>
          </a:xfrm>
          <a:prstGeom prst="rect">
            <a:avLst/>
          </a:prstGeom>
          <a:noFill/>
        </p:spPr>
        <p:txBody>
          <a:bodyPr wrap="square" rtlCol="0">
            <a:spAutoFit/>
          </a:bodyPr>
          <a:lstStyle/>
          <a:p>
            <a:r>
              <a:rPr lang="zh-CN" altLang="en-US" sz="2400" dirty="0"/>
              <a:t>      要想更深</a:t>
            </a:r>
            <a:r>
              <a:rPr lang="zh-CN" altLang="en-US" sz="2400" dirty="0" smtClean="0"/>
              <a:t>入地了</a:t>
            </a:r>
            <a:r>
              <a:rPr lang="zh-CN" altLang="en-US" sz="2400" dirty="0"/>
              <a:t>解一所院</a:t>
            </a:r>
            <a:r>
              <a:rPr lang="zh-CN" altLang="en-US" sz="2400" dirty="0" smtClean="0"/>
              <a:t>校及专</a:t>
            </a:r>
            <a:r>
              <a:rPr lang="zh-CN" altLang="en-US" sz="2400" dirty="0"/>
              <a:t>业，可以听听学长们的故事</a:t>
            </a:r>
            <a:r>
              <a:rPr lang="zh-CN" altLang="en-US" sz="2400" dirty="0" smtClean="0"/>
              <a:t>，他们会</a:t>
            </a:r>
            <a:r>
              <a:rPr lang="zh-CN" altLang="en-US" sz="2400" dirty="0"/>
              <a:t>让我们更真实、更有效地了解这所院</a:t>
            </a:r>
            <a:r>
              <a:rPr lang="zh-CN" altLang="en-US" sz="2400" dirty="0" smtClean="0"/>
              <a:t>校</a:t>
            </a:r>
            <a:r>
              <a:rPr lang="zh-CN" altLang="en-US" sz="2400" dirty="0" smtClean="0"/>
              <a:t>、这个专业的点点滴滴</a:t>
            </a:r>
            <a:r>
              <a:rPr lang="zh-CN" altLang="en-US" sz="2400" dirty="0" smtClean="0"/>
              <a:t>。</a:t>
            </a:r>
            <a:r>
              <a:rPr lang="zh-CN" altLang="en-US" sz="2400" dirty="0"/>
              <a:t>请</a:t>
            </a:r>
            <a:r>
              <a:rPr lang="zh-CN" altLang="en-US" sz="2400" dirty="0" smtClean="0"/>
              <a:t>用</a:t>
            </a:r>
            <a:r>
              <a:rPr lang="zh-CN" altLang="en-US" sz="2400" dirty="0"/>
              <a:t>下表去采访学长们。</a:t>
            </a:r>
          </a:p>
        </p:txBody>
      </p:sp>
      <p:sp>
        <p:nvSpPr>
          <p:cNvPr id="9" name="文本框 8">
            <a:extLst>
              <a:ext uri="{FF2B5EF4-FFF2-40B4-BE49-F238E27FC236}">
                <a16:creationId xmlns:a16="http://schemas.microsoft.com/office/drawing/2014/main" xmlns="" id="{238B320F-A576-41C0-8026-4BFC10DCD09C}"/>
              </a:ext>
            </a:extLst>
          </p:cNvPr>
          <p:cNvSpPr txBox="1"/>
          <p:nvPr/>
        </p:nvSpPr>
        <p:spPr>
          <a:xfrm>
            <a:off x="1060173" y="2401668"/>
            <a:ext cx="3167269" cy="646331"/>
          </a:xfrm>
          <a:prstGeom prst="rect">
            <a:avLst/>
          </a:prstGeom>
          <a:noFill/>
        </p:spPr>
        <p:txBody>
          <a:bodyPr wrap="square" rtlCol="0">
            <a:spAutoFit/>
          </a:bodyPr>
          <a:lstStyle/>
          <a:p>
            <a:r>
              <a:rPr lang="zh-CN" altLang="en-US" sz="2000" b="1" dirty="0">
                <a:solidFill>
                  <a:srgbClr val="FF0000"/>
                </a:solidFill>
              </a:rPr>
              <a:t>学长来导航</a:t>
            </a:r>
            <a:endParaRPr lang="en-US" altLang="zh-CN" sz="2000" b="1" dirty="0">
              <a:solidFill>
                <a:srgbClr val="FF0000"/>
              </a:solidFill>
            </a:endParaRPr>
          </a:p>
          <a:p>
            <a:r>
              <a:rPr lang="en-US" altLang="zh-CN" sz="1600" dirty="0"/>
              <a:t>      ——</a:t>
            </a:r>
            <a:r>
              <a:rPr lang="zh-CN" altLang="en-US" sz="1600" dirty="0"/>
              <a:t>院校专业深度访谈</a:t>
            </a:r>
          </a:p>
        </p:txBody>
      </p:sp>
    </p:spTree>
    <p:extLst>
      <p:ext uri="{BB962C8B-B14F-4D97-AF65-F5344CB8AC3E}">
        <p14:creationId xmlns:p14="http://schemas.microsoft.com/office/powerpoint/2010/main" xmlns="" val="36083896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39" y="485934"/>
            <a:ext cx="506254" cy="516207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p:nvSpPr>
        <p:spPr>
          <a:xfrm>
            <a:off x="-12700" y="-33020"/>
            <a:ext cx="12238990" cy="4401185"/>
          </a:xfrm>
          <a:custGeom>
            <a:avLst/>
            <a:gdLst>
              <a:gd name="connsiteX0" fmla="*/ 0 w 19239"/>
              <a:gd name="connsiteY0" fmla="*/ 0 h 8143"/>
              <a:gd name="connsiteX1" fmla="*/ 28 w 19239"/>
              <a:gd name="connsiteY1" fmla="*/ 6818 h 8143"/>
              <a:gd name="connsiteX2" fmla="*/ 3345 w 19239"/>
              <a:gd name="connsiteY2" fmla="*/ 8143 h 8143"/>
              <a:gd name="connsiteX3" fmla="*/ 11242 w 19239"/>
              <a:gd name="connsiteY3" fmla="*/ 4690 h 8143"/>
              <a:gd name="connsiteX4" fmla="*/ 19222 w 19239"/>
              <a:gd name="connsiteY4" fmla="*/ 4802 h 8143"/>
              <a:gd name="connsiteX5" fmla="*/ 19239 w 19239"/>
              <a:gd name="connsiteY5" fmla="*/ 49 h 8143"/>
              <a:gd name="connsiteX6" fmla="*/ 0 w 19239"/>
              <a:gd name="connsiteY6" fmla="*/ 0 h 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 h="8143">
                <a:moveTo>
                  <a:pt x="0" y="0"/>
                </a:moveTo>
                <a:lnTo>
                  <a:pt x="28" y="6818"/>
                </a:lnTo>
                <a:cubicBezTo>
                  <a:pt x="140" y="6912"/>
                  <a:pt x="1306" y="7652"/>
                  <a:pt x="3345" y="8143"/>
                </a:cubicBezTo>
                <a:cubicBezTo>
                  <a:pt x="7488" y="7910"/>
                  <a:pt x="8807" y="6042"/>
                  <a:pt x="11242" y="4690"/>
                </a:cubicBezTo>
                <a:cubicBezTo>
                  <a:pt x="13928" y="3278"/>
                  <a:pt x="17407" y="3967"/>
                  <a:pt x="19222" y="4802"/>
                </a:cubicBezTo>
                <a:lnTo>
                  <a:pt x="19239" y="49"/>
                </a:lnTo>
                <a:lnTo>
                  <a:pt x="0" y="0"/>
                </a:lnTo>
                <a:close/>
              </a:path>
            </a:pathLst>
          </a:cu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5151120" y="1703070"/>
            <a:ext cx="7075170" cy="1783715"/>
          </a:xfrm>
          <a:custGeom>
            <a:avLst/>
            <a:gdLst>
              <a:gd name="connsiteX0" fmla="*/ 14854 w 14854"/>
              <a:gd name="connsiteY0" fmla="*/ 679 h 3326"/>
              <a:gd name="connsiteX1" fmla="*/ 14837 w 14854"/>
              <a:gd name="connsiteY1" fmla="*/ 3245 h 3326"/>
              <a:gd name="connsiteX2" fmla="*/ 6767 w 14854"/>
              <a:gd name="connsiteY2" fmla="*/ 2130 h 3326"/>
              <a:gd name="connsiteX3" fmla="*/ 4215 w 14854"/>
              <a:gd name="connsiteY3" fmla="*/ 3012 h 3326"/>
              <a:gd name="connsiteX4" fmla="*/ 1515 w 14854"/>
              <a:gd name="connsiteY4" fmla="*/ 3284 h 3326"/>
              <a:gd name="connsiteX5" fmla="*/ 0 w 14854"/>
              <a:gd name="connsiteY5" fmla="*/ 2956 h 3326"/>
              <a:gd name="connsiteX6" fmla="*/ 1581 w 14854"/>
              <a:gd name="connsiteY6" fmla="*/ 2962 h 3326"/>
              <a:gd name="connsiteX7" fmla="*/ 3702 w 14854"/>
              <a:gd name="connsiteY7" fmla="*/ 2405 h 3326"/>
              <a:gd name="connsiteX8" fmla="*/ 6178 w 14854"/>
              <a:gd name="connsiteY8" fmla="*/ 1035 h 3326"/>
              <a:gd name="connsiteX9" fmla="*/ 12653 w 14854"/>
              <a:gd name="connsiteY9" fmla="*/ 106 h 3326"/>
              <a:gd name="connsiteX10" fmla="*/ 14854 w 14854"/>
              <a:gd name="connsiteY10" fmla="*/ 679 h 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54" h="3326">
                <a:moveTo>
                  <a:pt x="14854" y="679"/>
                </a:moveTo>
                <a:lnTo>
                  <a:pt x="14837" y="3245"/>
                </a:lnTo>
                <a:cubicBezTo>
                  <a:pt x="14406" y="2900"/>
                  <a:pt x="11037" y="976"/>
                  <a:pt x="6767" y="2130"/>
                </a:cubicBezTo>
                <a:cubicBezTo>
                  <a:pt x="5613" y="2405"/>
                  <a:pt x="5386" y="2616"/>
                  <a:pt x="4215" y="3012"/>
                </a:cubicBezTo>
                <a:cubicBezTo>
                  <a:pt x="3044" y="3408"/>
                  <a:pt x="2201" y="3338"/>
                  <a:pt x="1515" y="3284"/>
                </a:cubicBezTo>
                <a:cubicBezTo>
                  <a:pt x="978" y="3255"/>
                  <a:pt x="616" y="3237"/>
                  <a:pt x="0" y="2956"/>
                </a:cubicBezTo>
                <a:cubicBezTo>
                  <a:pt x="516" y="2956"/>
                  <a:pt x="941" y="3055"/>
                  <a:pt x="1581" y="2962"/>
                </a:cubicBezTo>
                <a:cubicBezTo>
                  <a:pt x="2579" y="2826"/>
                  <a:pt x="2685" y="2838"/>
                  <a:pt x="3702" y="2405"/>
                </a:cubicBezTo>
                <a:cubicBezTo>
                  <a:pt x="4649" y="1992"/>
                  <a:pt x="5283" y="1483"/>
                  <a:pt x="6178" y="1035"/>
                </a:cubicBezTo>
                <a:cubicBezTo>
                  <a:pt x="7073" y="587"/>
                  <a:pt x="9416" y="-307"/>
                  <a:pt x="12653" y="106"/>
                </a:cubicBezTo>
                <a:cubicBezTo>
                  <a:pt x="13597" y="269"/>
                  <a:pt x="14154" y="484"/>
                  <a:pt x="14854" y="67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540" y="3644900"/>
            <a:ext cx="4368800" cy="876935"/>
          </a:xfrm>
          <a:custGeom>
            <a:avLst/>
            <a:gdLst>
              <a:gd name="connsiteX0" fmla="*/ 1 w 8799"/>
              <a:gd name="connsiteY0" fmla="*/ 0 h 1840"/>
              <a:gd name="connsiteX1" fmla="*/ 0 w 8799"/>
              <a:gd name="connsiteY1" fmla="*/ 806 h 1840"/>
              <a:gd name="connsiteX2" fmla="*/ 4360 w 8799"/>
              <a:gd name="connsiteY2" fmla="*/ 1840 h 1840"/>
              <a:gd name="connsiteX3" fmla="*/ 6600 w 8799"/>
              <a:gd name="connsiteY3" fmla="*/ 1700 h 1840"/>
              <a:gd name="connsiteX4" fmla="*/ 8799 w 8799"/>
              <a:gd name="connsiteY4" fmla="*/ 898 h 1840"/>
              <a:gd name="connsiteX5" fmla="*/ 5703 w 8799"/>
              <a:gd name="connsiteY5" fmla="*/ 1534 h 1840"/>
              <a:gd name="connsiteX6" fmla="*/ 2180 w 8799"/>
              <a:gd name="connsiteY6" fmla="*/ 968 h 1840"/>
              <a:gd name="connsiteX7" fmla="*/ 1 w 8799"/>
              <a:gd name="connsiteY7" fmla="*/ 0 h 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 h="1841">
                <a:moveTo>
                  <a:pt x="1" y="0"/>
                </a:moveTo>
                <a:lnTo>
                  <a:pt x="0" y="806"/>
                </a:lnTo>
                <a:cubicBezTo>
                  <a:pt x="1151" y="1199"/>
                  <a:pt x="2890" y="1840"/>
                  <a:pt x="4360" y="1840"/>
                </a:cubicBezTo>
                <a:cubicBezTo>
                  <a:pt x="5830" y="1840"/>
                  <a:pt x="5620" y="1860"/>
                  <a:pt x="6600" y="1700"/>
                </a:cubicBezTo>
                <a:cubicBezTo>
                  <a:pt x="7580" y="1540"/>
                  <a:pt x="8070" y="1250"/>
                  <a:pt x="8799" y="898"/>
                </a:cubicBezTo>
                <a:cubicBezTo>
                  <a:pt x="8020" y="1220"/>
                  <a:pt x="7370" y="1520"/>
                  <a:pt x="5703" y="1534"/>
                </a:cubicBezTo>
                <a:cubicBezTo>
                  <a:pt x="4070" y="1580"/>
                  <a:pt x="2590" y="1130"/>
                  <a:pt x="2180" y="968"/>
                </a:cubicBezTo>
                <a:cubicBezTo>
                  <a:pt x="1770" y="806"/>
                  <a:pt x="727" y="323"/>
                  <a:pt x="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4124801" y="672941"/>
            <a:ext cx="4454525" cy="1568450"/>
          </a:xfrm>
          <a:prstGeom prst="rect">
            <a:avLst/>
          </a:prstGeom>
          <a:noFill/>
          <a:ln w="9525">
            <a:noFill/>
          </a:ln>
        </p:spPr>
        <p:txBody>
          <a:bodyPr wrap="none" anchor="t">
            <a:spAutoFit/>
          </a:bodyPr>
          <a:lstStyle/>
          <a:p>
            <a:pPr algn="ctr"/>
            <a:r>
              <a:rPr lang="en-US" altLang="zh-CN" sz="4800" b="1" dirty="0">
                <a:solidFill>
                  <a:srgbClr val="FF0000"/>
                </a:solidFill>
                <a:latin typeface="华文行楷" panose="02010800040101010101" pitchFamily="2" charset="-122"/>
                <a:ea typeface="华文行楷" panose="02010800040101010101" pitchFamily="2" charset="-122"/>
              </a:rPr>
              <a:t> </a:t>
            </a:r>
            <a:r>
              <a:rPr lang="zh-CN" altLang="en-US" sz="4800" b="1" dirty="0">
                <a:solidFill>
                  <a:srgbClr val="FF0000"/>
                </a:solidFill>
                <a:latin typeface="华文行楷" panose="02010800040101010101" pitchFamily="2" charset="-122"/>
                <a:ea typeface="华文行楷" panose="02010800040101010101" pitchFamily="2" charset="-122"/>
              </a:rPr>
              <a:t>谢谢大家！</a:t>
            </a:r>
          </a:p>
          <a:p>
            <a:pPr algn="ctr"/>
            <a:r>
              <a:rPr lang="zh-CN" altLang="en-US" sz="4800" b="1" dirty="0">
                <a:solidFill>
                  <a:srgbClr val="FF0000"/>
                </a:solidFill>
                <a:latin typeface="华文行楷" panose="02010800040101010101" pitchFamily="2" charset="-122"/>
                <a:ea typeface="华文行楷" panose="02010800040101010101" pitchFamily="2" charset="-122"/>
              </a:rPr>
              <a:t>祝愿梦想成真！</a:t>
            </a:r>
          </a:p>
        </p:txBody>
      </p:sp>
      <p:sp>
        <p:nvSpPr>
          <p:cNvPr id="6" name="Text Box 6"/>
          <p:cNvSpPr txBox="1"/>
          <p:nvPr/>
        </p:nvSpPr>
        <p:spPr>
          <a:xfrm>
            <a:off x="3673475" y="6049645"/>
            <a:ext cx="5367020" cy="583565"/>
          </a:xfrm>
          <a:prstGeom prst="rect">
            <a:avLst/>
          </a:prstGeom>
          <a:noFill/>
          <a:ln w="9525">
            <a:noFill/>
          </a:ln>
        </p:spPr>
        <p:txBody>
          <a:bodyPr wrap="square" anchor="t">
            <a:spAutoFit/>
          </a:bodyPr>
          <a:lstStyle/>
          <a:p>
            <a:pPr marL="342900" indent="-342900" algn="ctr">
              <a:spcBef>
                <a:spcPct val="50000"/>
              </a:spcBef>
              <a:buFont typeface="Wingdings" panose="05000000000000000000" pitchFamily="2" charset="2"/>
              <a:buNone/>
            </a:pPr>
            <a:r>
              <a:rPr lang="zh-CN" altLang="en-US" sz="3200" b="1" dirty="0">
                <a:solidFill>
                  <a:srgbClr val="0000FF"/>
                </a:solidFill>
                <a:latin typeface="华文行楷" panose="02010800040101010101" pitchFamily="2" charset="-122"/>
                <a:ea typeface="华文行楷" panose="02010800040101010101" pitchFamily="2" charset="-122"/>
                <a:cs typeface="华文行楷" panose="02010800040101010101" pitchFamily="2" charset="-122"/>
              </a:rPr>
              <a:t>生涯规划，成就更好的自己！</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xmlns="" val="1904010863"/>
              </p:ext>
            </p:extLst>
          </p:nvPr>
        </p:nvGraphicFramePr>
        <p:xfrm>
          <a:off x="2457076" y="1892151"/>
          <a:ext cx="5242437" cy="236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1"/>
          <p:cNvSpPr>
            <a:spLocks noGrp="1"/>
          </p:cNvSpPr>
          <p:nvPr/>
        </p:nvSpPr>
        <p:spPr>
          <a:xfrm>
            <a:off x="3542665" y="2756535"/>
            <a:ext cx="230632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endParaRPr lang="en-US" altLang="zh-CN" sz="2800" b="0" noProof="1">
              <a:solidFill>
                <a:schemeClr val="tx1"/>
              </a:solidFill>
            </a:endParaRPr>
          </a:p>
        </p:txBody>
      </p:sp>
      <p:sp>
        <p:nvSpPr>
          <p:cNvPr id="4" name="标题 1"/>
          <p:cNvSpPr>
            <a:spLocks noGrp="1"/>
          </p:cNvSpPr>
          <p:nvPr/>
        </p:nvSpPr>
        <p:spPr>
          <a:xfrm>
            <a:off x="6099810" y="2756535"/>
            <a:ext cx="230632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endParaRPr lang="en-US" altLang="zh-CN" sz="2800" b="0" noProof="1">
              <a:solidFill>
                <a:schemeClr val="tx1"/>
              </a:solidFill>
            </a:endParaRPr>
          </a:p>
        </p:txBody>
      </p:sp>
      <p:sp>
        <p:nvSpPr>
          <p:cNvPr id="5" name="文本框 4"/>
          <p:cNvSpPr txBox="1"/>
          <p:nvPr>
            <p:custDataLst>
              <p:tags r:id="rId1"/>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dirty="0">
                <a:solidFill>
                  <a:schemeClr val="accent5"/>
                </a:solidFill>
                <a:uFillTx/>
                <a:latin typeface="+mj-ea"/>
              </a:rPr>
              <a:t>关键词</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graphicEl>
                                              <a:dgm id="{B74862CB-D6D8-45AE-826E-50DF2490B44A}"/>
                                            </p:graphicEl>
                                          </p:spTgt>
                                        </p:tgtEl>
                                        <p:attrNameLst>
                                          <p:attrName>style.visibility</p:attrName>
                                        </p:attrNameLst>
                                      </p:cBhvr>
                                      <p:to>
                                        <p:strVal val="visible"/>
                                      </p:to>
                                    </p:set>
                                    <p:anim calcmode="lin" valueType="num">
                                      <p:cBhvr additive="base">
                                        <p:cTn id="7" dur="500" fill="hold"/>
                                        <p:tgtEl>
                                          <p:spTgt spid="6">
                                            <p:graphicEl>
                                              <a:dgm id="{B74862CB-D6D8-45AE-826E-50DF2490B44A}"/>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B74862CB-D6D8-45AE-826E-50DF2490B44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graphicEl>
                                              <a:dgm id="{316EE107-551D-466F-A89B-3097AF9804E2}"/>
                                            </p:graphicEl>
                                          </p:spTgt>
                                        </p:tgtEl>
                                        <p:attrNameLst>
                                          <p:attrName>style.visibility</p:attrName>
                                        </p:attrNameLst>
                                      </p:cBhvr>
                                      <p:to>
                                        <p:strVal val="visible"/>
                                      </p:to>
                                    </p:set>
                                    <p:anim calcmode="lin" valueType="num">
                                      <p:cBhvr additive="base">
                                        <p:cTn id="13" dur="500" fill="hold"/>
                                        <p:tgtEl>
                                          <p:spTgt spid="6">
                                            <p:graphicEl>
                                              <a:dgm id="{316EE107-551D-466F-A89B-3097AF9804E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316EE107-551D-466F-A89B-3097AF9804E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177289" y="2457450"/>
            <a:ext cx="5270403" cy="426427"/>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400" b="0" noProof="1" smtClean="0">
                <a:solidFill>
                  <a:schemeClr val="tx1"/>
                </a:solidFill>
              </a:rPr>
              <a:t>1</a:t>
            </a:r>
            <a:r>
              <a:rPr lang="en-US" altLang="zh-CN" sz="2400" b="0" noProof="1" smtClean="0">
                <a:solidFill>
                  <a:schemeClr val="tx1"/>
                </a:solidFill>
              </a:rPr>
              <a:t>. </a:t>
            </a:r>
            <a:r>
              <a:rPr lang="zh-CN" altLang="en-US" sz="2400" b="0" noProof="1" smtClean="0">
                <a:solidFill>
                  <a:schemeClr val="tx1"/>
                </a:solidFill>
              </a:rPr>
              <a:t>怎</a:t>
            </a:r>
            <a:r>
              <a:rPr lang="zh-CN" altLang="en-US" sz="2400" b="0" noProof="1">
                <a:solidFill>
                  <a:schemeClr val="tx1"/>
                </a:solidFill>
              </a:rPr>
              <a:t>样了解高校的办学情况？</a:t>
            </a:r>
            <a:endParaRPr lang="zh-CN" altLang="zh-CN" sz="2400" b="0" noProof="1">
              <a:solidFill>
                <a:schemeClr val="tx1"/>
              </a:solidFill>
            </a:endParaRPr>
          </a:p>
        </p:txBody>
      </p:sp>
      <p:sp>
        <p:nvSpPr>
          <p:cNvPr id="3" name="标题 1"/>
          <p:cNvSpPr>
            <a:spLocks noGrp="1"/>
          </p:cNvSpPr>
          <p:nvPr/>
        </p:nvSpPr>
        <p:spPr>
          <a:xfrm>
            <a:off x="1177289" y="3117532"/>
            <a:ext cx="598263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400" b="0" noProof="1" smtClean="0">
                <a:solidFill>
                  <a:schemeClr val="tx1"/>
                </a:solidFill>
              </a:rPr>
              <a:t>2</a:t>
            </a:r>
            <a:r>
              <a:rPr lang="en-US" altLang="zh-CN" sz="2400" b="0" noProof="1" smtClean="0">
                <a:solidFill>
                  <a:schemeClr val="tx1"/>
                </a:solidFill>
              </a:rPr>
              <a:t>. </a:t>
            </a:r>
            <a:r>
              <a:rPr lang="zh-CN" altLang="en-US" sz="2400" b="0" noProof="1" smtClean="0">
                <a:solidFill>
                  <a:schemeClr val="tx1"/>
                </a:solidFill>
              </a:rPr>
              <a:t>怎</a:t>
            </a:r>
            <a:r>
              <a:rPr lang="zh-CN" altLang="en-US" sz="2400" b="0" noProof="1">
                <a:solidFill>
                  <a:schemeClr val="tx1"/>
                </a:solidFill>
              </a:rPr>
              <a:t>样了解专业的办学质量？</a:t>
            </a:r>
            <a:endParaRPr lang="en-US" altLang="zh-CN" sz="2400" b="0" noProof="1">
              <a:solidFill>
                <a:schemeClr val="tx1"/>
              </a:solidFill>
            </a:endParaRPr>
          </a:p>
        </p:txBody>
      </p:sp>
      <p:sp>
        <p:nvSpPr>
          <p:cNvPr id="5" name="文本框 4"/>
          <p:cNvSpPr txBox="1"/>
          <p:nvPr>
            <p:custDataLst>
              <p:tags r:id="rId1"/>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思考</a:t>
            </a:r>
          </a:p>
        </p:txBody>
      </p:sp>
      <p:sp>
        <p:nvSpPr>
          <p:cNvPr id="6" name="标题 1"/>
          <p:cNvSpPr>
            <a:spLocks noGrp="1"/>
          </p:cNvSpPr>
          <p:nvPr/>
        </p:nvSpPr>
        <p:spPr>
          <a:xfrm>
            <a:off x="1177289" y="3962400"/>
            <a:ext cx="598263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400" b="0" noProof="1" smtClean="0">
                <a:solidFill>
                  <a:schemeClr val="tx1"/>
                </a:solidFill>
              </a:rPr>
              <a:t>3</a:t>
            </a:r>
            <a:r>
              <a:rPr lang="en-US" altLang="zh-CN" sz="2400" b="0" noProof="1" smtClean="0">
                <a:solidFill>
                  <a:schemeClr val="tx1"/>
                </a:solidFill>
              </a:rPr>
              <a:t>. </a:t>
            </a:r>
            <a:r>
              <a:rPr lang="zh-CN" altLang="en-US" sz="2400" b="0" noProof="1" smtClean="0">
                <a:solidFill>
                  <a:schemeClr val="tx1"/>
                </a:solidFill>
              </a:rPr>
              <a:t>怎</a:t>
            </a:r>
            <a:r>
              <a:rPr lang="zh-CN" altLang="en-US" sz="2400" b="0" noProof="1">
                <a:solidFill>
                  <a:schemeClr val="tx1"/>
                </a:solidFill>
              </a:rPr>
              <a:t>样根据自己的情况选择院校与专业？</a:t>
            </a:r>
            <a:endParaRPr lang="en-US" altLang="zh-CN" sz="2400" b="0" noProof="1">
              <a:solidFill>
                <a:schemeClr val="tx1"/>
              </a:solidFill>
            </a:endParaRPr>
          </a:p>
        </p:txBody>
      </p:sp>
      <p:pic>
        <p:nvPicPr>
          <p:cNvPr id="7" name="图片 6">
            <a:extLst>
              <a:ext uri="{FF2B5EF4-FFF2-40B4-BE49-F238E27FC236}">
                <a16:creationId xmlns:a16="http://schemas.microsoft.com/office/drawing/2014/main" xmlns="" id="{6FDCEF03-C625-44FA-86EC-DD99789C27D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94884" y="3962400"/>
            <a:ext cx="2334300" cy="275136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custDataLst>
              <p:tags r:id="rId1"/>
            </p:custDataLst>
          </p:nvPr>
        </p:nvSpPr>
        <p:spPr>
          <a:xfrm>
            <a:off x="1047145" y="3054866"/>
            <a:ext cx="1204081" cy="1204081"/>
          </a:xfrm>
          <a:prstGeom prst="donut">
            <a:avLst>
              <a:gd name="adj" fmla="val 10146"/>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椭圆 3"/>
          <p:cNvSpPr/>
          <p:nvPr>
            <p:custDataLst>
              <p:tags r:id="rId2"/>
            </p:custDataLst>
          </p:nvPr>
        </p:nvSpPr>
        <p:spPr>
          <a:xfrm>
            <a:off x="882710" y="2897281"/>
            <a:ext cx="1522402" cy="1522402"/>
          </a:xfrm>
          <a:prstGeom prst="ellipse">
            <a:avLst/>
          </a:prstGeom>
          <a:noFill/>
          <a:ln w="762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6" name="同心圆 5"/>
          <p:cNvSpPr/>
          <p:nvPr>
            <p:custDataLst>
              <p:tags r:id="rId3"/>
            </p:custDataLst>
          </p:nvPr>
        </p:nvSpPr>
        <p:spPr>
          <a:xfrm>
            <a:off x="3227152" y="3054866"/>
            <a:ext cx="1204081" cy="1204081"/>
          </a:xfrm>
          <a:prstGeom prst="donut">
            <a:avLst>
              <a:gd name="adj" fmla="val 10146"/>
            </a:avLst>
          </a:prstGeom>
          <a:solidFill>
            <a:schemeClr val="accent1"/>
          </a:solidFill>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custDataLst>
              <p:tags r:id="rId4"/>
            </p:custDataLst>
          </p:nvPr>
        </p:nvSpPr>
        <p:spPr>
          <a:xfrm>
            <a:off x="3062717" y="2897281"/>
            <a:ext cx="1522402" cy="1522402"/>
          </a:xfrm>
          <a:prstGeom prst="ellipse">
            <a:avLst/>
          </a:prstGeom>
          <a:noFill/>
          <a:ln w="762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9" name="同心圆 8"/>
          <p:cNvSpPr/>
          <p:nvPr>
            <p:custDataLst>
              <p:tags r:id="rId5"/>
            </p:custDataLst>
          </p:nvPr>
        </p:nvSpPr>
        <p:spPr>
          <a:xfrm>
            <a:off x="5407159" y="3054866"/>
            <a:ext cx="1204081" cy="1204081"/>
          </a:xfrm>
          <a:prstGeom prst="donut">
            <a:avLst>
              <a:gd name="adj" fmla="val 10146"/>
            </a:avLst>
          </a:prstGeom>
          <a:solidFill>
            <a:schemeClr val="accent3"/>
          </a:solidFill>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0" name="椭圆 9"/>
          <p:cNvSpPr/>
          <p:nvPr>
            <p:custDataLst>
              <p:tags r:id="rId6"/>
            </p:custDataLst>
          </p:nvPr>
        </p:nvSpPr>
        <p:spPr>
          <a:xfrm>
            <a:off x="5242724" y="2897281"/>
            <a:ext cx="1522402" cy="1522402"/>
          </a:xfrm>
          <a:prstGeom prst="ellipse">
            <a:avLst/>
          </a:prstGeom>
          <a:noFill/>
          <a:ln w="76200">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2" name="同心圆 11"/>
          <p:cNvSpPr/>
          <p:nvPr>
            <p:custDataLst>
              <p:tags r:id="rId7"/>
            </p:custDataLst>
          </p:nvPr>
        </p:nvSpPr>
        <p:spPr>
          <a:xfrm>
            <a:off x="7587166" y="3054866"/>
            <a:ext cx="1204081" cy="1204081"/>
          </a:xfrm>
          <a:prstGeom prst="donut">
            <a:avLst>
              <a:gd name="adj" fmla="val 10146"/>
            </a:avLst>
          </a:prstGeom>
          <a:solidFill>
            <a:schemeClr val="accent1"/>
          </a:solid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04</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椭圆 12"/>
          <p:cNvSpPr/>
          <p:nvPr>
            <p:custDataLst>
              <p:tags r:id="rId8"/>
            </p:custDataLst>
          </p:nvPr>
        </p:nvSpPr>
        <p:spPr>
          <a:xfrm>
            <a:off x="7422731" y="2897281"/>
            <a:ext cx="1522402" cy="1522402"/>
          </a:xfrm>
          <a:prstGeom prst="ellipse">
            <a:avLst/>
          </a:prstGeom>
          <a:noFill/>
          <a:ln w="762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5" name="同心圆 14"/>
          <p:cNvSpPr/>
          <p:nvPr>
            <p:custDataLst>
              <p:tags r:id="rId9"/>
            </p:custDataLst>
          </p:nvPr>
        </p:nvSpPr>
        <p:spPr>
          <a:xfrm>
            <a:off x="9767172" y="3054866"/>
            <a:ext cx="1204081" cy="1204081"/>
          </a:xfrm>
          <a:prstGeom prst="donut">
            <a:avLst>
              <a:gd name="adj" fmla="val 10146"/>
            </a:avLst>
          </a:prstGeom>
          <a:solidFill>
            <a:schemeClr val="accent2"/>
          </a:solidFill>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05</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6" name="椭圆 15"/>
          <p:cNvSpPr/>
          <p:nvPr>
            <p:custDataLst>
              <p:tags r:id="rId10"/>
            </p:custDataLst>
          </p:nvPr>
        </p:nvSpPr>
        <p:spPr>
          <a:xfrm>
            <a:off x="9602737" y="2897281"/>
            <a:ext cx="1522402" cy="1522402"/>
          </a:xfrm>
          <a:prstGeom prst="ellipse">
            <a:avLst/>
          </a:prstGeom>
          <a:noFill/>
          <a:ln w="762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cxnSp>
        <p:nvCxnSpPr>
          <p:cNvPr id="38" name="直接连接符 37"/>
          <p:cNvCxnSpPr/>
          <p:nvPr>
            <p:custDataLst>
              <p:tags r:id="rId11"/>
            </p:custDataLst>
          </p:nvPr>
        </p:nvCxnSpPr>
        <p:spPr>
          <a:xfrm>
            <a:off x="2733915"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2"/>
            </p:custDataLst>
          </p:nvPr>
        </p:nvCxnSpPr>
        <p:spPr>
          <a:xfrm>
            <a:off x="4913921"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3"/>
            </p:custDataLst>
          </p:nvPr>
        </p:nvCxnSpPr>
        <p:spPr>
          <a:xfrm>
            <a:off x="7093928"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4"/>
            </p:custDataLst>
          </p:nvPr>
        </p:nvCxnSpPr>
        <p:spPr>
          <a:xfrm>
            <a:off x="9273935"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15"/>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目录</a:t>
            </a:r>
          </a:p>
        </p:txBody>
      </p:sp>
      <p:sp>
        <p:nvSpPr>
          <p:cNvPr id="14" name="文本框 13"/>
          <p:cNvSpPr txBox="1"/>
          <p:nvPr>
            <p:custDataLst>
              <p:tags r:id="rId16"/>
            </p:custDataLst>
          </p:nvPr>
        </p:nvSpPr>
        <p:spPr>
          <a:xfrm>
            <a:off x="614680" y="5153025"/>
            <a:ext cx="2240280" cy="825500"/>
          </a:xfrm>
          <a:prstGeom prst="rect">
            <a:avLst/>
          </a:prstGeom>
        </p:spPr>
        <p:txBody>
          <a:bodyPr wrap="square" anchor="ctr" anchorCtr="0"/>
          <a:lstStyle>
            <a:defPPr>
              <a:defRPr lang="zh-CN"/>
            </a:defPPr>
            <a:lvl1pPr>
              <a:defRPr sz="2000"/>
            </a:lvl1pPr>
          </a:lstStyle>
          <a:p>
            <a:r>
              <a:rPr lang="zh-CN" altLang="en-US" sz="3600" dirty="0">
                <a:solidFill>
                  <a:srgbClr val="F0594D"/>
                </a:solidFill>
                <a:latin typeface="Arial" panose="020B0604020202020204" pitchFamily="34" charset="0"/>
                <a:ea typeface="微软雅黑" panose="020B0503020204020204" charset="-122"/>
              </a:rPr>
              <a:t>生涯故事</a:t>
            </a:r>
          </a:p>
        </p:txBody>
      </p:sp>
      <p:sp>
        <p:nvSpPr>
          <p:cNvPr id="5" name="文本框 4"/>
          <p:cNvSpPr txBox="1"/>
          <p:nvPr>
            <p:custDataLst>
              <p:tags r:id="rId17"/>
            </p:custDataLst>
          </p:nvPr>
        </p:nvSpPr>
        <p:spPr>
          <a:xfrm>
            <a:off x="2806700" y="5153025"/>
            <a:ext cx="2282190" cy="825500"/>
          </a:xfrm>
          <a:prstGeom prst="rect">
            <a:avLst/>
          </a:prstGeom>
        </p:spPr>
        <p:txBody>
          <a:bodyPr wrap="square" anchor="ctr" anchorCtr="0"/>
          <a:lstStyle>
            <a:defPPr>
              <a:defRPr lang="zh-CN"/>
            </a:defPPr>
            <a:lvl1pPr>
              <a:defRPr sz="2000"/>
            </a:lvl1pPr>
          </a:lstStyle>
          <a:p>
            <a:r>
              <a:rPr lang="zh-CN" altLang="en-US" sz="3600" dirty="0">
                <a:solidFill>
                  <a:srgbClr val="F0594D"/>
                </a:solidFill>
                <a:latin typeface="Arial" panose="020B0604020202020204" pitchFamily="34" charset="0"/>
                <a:ea typeface="微软雅黑" panose="020B0503020204020204" charset="-122"/>
              </a:rPr>
              <a:t>生涯体验</a:t>
            </a:r>
          </a:p>
        </p:txBody>
      </p:sp>
      <p:sp>
        <p:nvSpPr>
          <p:cNvPr id="8" name="文本框 7"/>
          <p:cNvSpPr txBox="1"/>
          <p:nvPr>
            <p:custDataLst>
              <p:tags r:id="rId18"/>
            </p:custDataLst>
          </p:nvPr>
        </p:nvSpPr>
        <p:spPr>
          <a:xfrm>
            <a:off x="4912995" y="5153025"/>
            <a:ext cx="2180590" cy="825500"/>
          </a:xfrm>
          <a:prstGeom prst="rect">
            <a:avLst/>
          </a:prstGeom>
        </p:spPr>
        <p:txBody>
          <a:bodyPr wrap="square" anchor="ctr" anchorCtr="0">
            <a:normAutofit fontScale="97500"/>
          </a:bodyPr>
          <a:lstStyle>
            <a:defPPr>
              <a:defRPr lang="zh-CN"/>
            </a:defPPr>
            <a:lvl1pPr>
              <a:defRPr sz="2000"/>
            </a:lvl1pPr>
          </a:lstStyle>
          <a:p>
            <a:r>
              <a:rPr lang="zh-CN" altLang="en-US" sz="4000" dirty="0">
                <a:solidFill>
                  <a:srgbClr val="F0594D"/>
                </a:solidFill>
                <a:latin typeface="Arial" panose="020B0604020202020204" pitchFamily="34" charset="0"/>
                <a:ea typeface="微软雅黑" panose="020B0503020204020204" charset="-122"/>
              </a:rPr>
              <a:t>生涯知识</a:t>
            </a:r>
          </a:p>
        </p:txBody>
      </p:sp>
      <p:sp>
        <p:nvSpPr>
          <p:cNvPr id="11" name="文本框 10"/>
          <p:cNvSpPr txBox="1"/>
          <p:nvPr>
            <p:custDataLst>
              <p:tags r:id="rId19"/>
            </p:custDataLst>
          </p:nvPr>
        </p:nvSpPr>
        <p:spPr>
          <a:xfrm>
            <a:off x="7094220" y="5153025"/>
            <a:ext cx="2061210" cy="825500"/>
          </a:xfrm>
          <a:prstGeom prst="rect">
            <a:avLst/>
          </a:prstGeom>
        </p:spPr>
        <p:txBody>
          <a:bodyPr wrap="square" anchor="ctr" anchorCtr="0">
            <a:normAutofit fontScale="90000"/>
          </a:bodyPr>
          <a:lstStyle>
            <a:defPPr>
              <a:defRPr lang="zh-CN"/>
            </a:defPPr>
            <a:lvl1pPr>
              <a:defRPr sz="2000"/>
            </a:lvl1pPr>
          </a:lstStyle>
          <a:p>
            <a:r>
              <a:rPr lang="zh-CN" altLang="en-US" sz="4000" dirty="0">
                <a:solidFill>
                  <a:srgbClr val="F0594D"/>
                </a:solidFill>
                <a:latin typeface="Arial" panose="020B0604020202020204" pitchFamily="34" charset="0"/>
                <a:ea typeface="微软雅黑" panose="020B0503020204020204" charset="-122"/>
              </a:rPr>
              <a:t>生涯行动</a:t>
            </a:r>
          </a:p>
        </p:txBody>
      </p:sp>
      <p:sp>
        <p:nvSpPr>
          <p:cNvPr id="17" name="文本框 16"/>
          <p:cNvSpPr txBox="1"/>
          <p:nvPr>
            <p:custDataLst>
              <p:tags r:id="rId20"/>
            </p:custDataLst>
          </p:nvPr>
        </p:nvSpPr>
        <p:spPr>
          <a:xfrm>
            <a:off x="9274175" y="5153025"/>
            <a:ext cx="2038985" cy="825500"/>
          </a:xfrm>
          <a:prstGeom prst="rect">
            <a:avLst/>
          </a:prstGeom>
        </p:spPr>
        <p:txBody>
          <a:bodyPr wrap="square" anchor="ctr" anchorCtr="0">
            <a:normAutofit fontScale="90000"/>
          </a:bodyPr>
          <a:lstStyle>
            <a:defPPr>
              <a:defRPr lang="zh-CN"/>
            </a:defPPr>
            <a:lvl1pPr>
              <a:defRPr sz="2000"/>
            </a:lvl1pPr>
          </a:lstStyle>
          <a:p>
            <a:r>
              <a:rPr lang="zh-CN" altLang="en-US" sz="4000" dirty="0">
                <a:solidFill>
                  <a:srgbClr val="F0594D"/>
                </a:solidFill>
                <a:latin typeface="Arial" panose="020B0604020202020204" pitchFamily="34" charset="0"/>
                <a:ea typeface="微软雅黑" panose="020B0503020204020204" charset="-122"/>
              </a:rPr>
              <a:t>生涯拓展</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生涯故事</a:t>
            </a:r>
          </a:p>
        </p:txBody>
      </p:sp>
      <p:sp>
        <p:nvSpPr>
          <p:cNvPr id="2" name="标题 1"/>
          <p:cNvSpPr>
            <a:spLocks noGrp="1"/>
          </p:cNvSpPr>
          <p:nvPr/>
        </p:nvSpPr>
        <p:spPr>
          <a:xfrm>
            <a:off x="4700923" y="1034803"/>
            <a:ext cx="4311203"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en-US" sz="3200" noProof="1">
                <a:solidFill>
                  <a:schemeClr val="tx1"/>
                </a:solidFill>
              </a:rPr>
              <a:t>走进专业迷宫</a:t>
            </a:r>
            <a:endParaRPr lang="zh-CN" altLang="zh-CN" sz="3200" noProof="1">
              <a:solidFill>
                <a:schemeClr val="tx1"/>
              </a:solidFill>
            </a:endParaRPr>
          </a:p>
        </p:txBody>
      </p:sp>
      <p:graphicFrame>
        <p:nvGraphicFramePr>
          <p:cNvPr id="9" name="图示 8"/>
          <p:cNvGraphicFramePr/>
          <p:nvPr>
            <p:extLst>
              <p:ext uri="{D42A27DB-BD31-4B8C-83A1-F6EECF244321}">
                <p14:modId xmlns:p14="http://schemas.microsoft.com/office/powerpoint/2010/main" xmlns="" val="426603497"/>
              </p:ext>
            </p:extLst>
          </p:nvPr>
        </p:nvGraphicFramePr>
        <p:xfrm>
          <a:off x="3317240" y="1657738"/>
          <a:ext cx="5415266" cy="220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图示 17"/>
          <p:cNvGraphicFramePr/>
          <p:nvPr>
            <p:extLst>
              <p:ext uri="{D42A27DB-BD31-4B8C-83A1-F6EECF244321}">
                <p14:modId xmlns:p14="http://schemas.microsoft.com/office/powerpoint/2010/main" xmlns="" val="4078614340"/>
              </p:ext>
            </p:extLst>
          </p:nvPr>
        </p:nvGraphicFramePr>
        <p:xfrm>
          <a:off x="3561969" y="3974262"/>
          <a:ext cx="4925807" cy="2178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图片 5">
            <a:extLst>
              <a:ext uri="{FF2B5EF4-FFF2-40B4-BE49-F238E27FC236}">
                <a16:creationId xmlns:a16="http://schemas.microsoft.com/office/drawing/2014/main" xmlns="" id="{AECB04B9-CC4E-45FA-A2F8-228047EF6927}"/>
              </a:ext>
            </a:extLst>
          </p:cNvPr>
          <p:cNvPicPr>
            <a:picLocks noChangeAspect="1"/>
          </p:cNvPicPr>
          <p:nvPr/>
        </p:nvPicPr>
        <p:blipFill rotWithShape="1">
          <a:blip r:embed="rId13" cstate="print">
            <a:extLst>
              <a:ext uri="{28A0092B-C50C-407E-A947-70E740481C1C}">
                <a14:useLocalDpi xmlns:a14="http://schemas.microsoft.com/office/drawing/2010/main" xmlns="" val="0"/>
              </a:ext>
            </a:extLst>
          </a:blip>
          <a:srcRect l="11206" t="7723" r="3931" b="13744"/>
          <a:stretch/>
        </p:blipFill>
        <p:spPr>
          <a:xfrm>
            <a:off x="0" y="2731402"/>
            <a:ext cx="3037620" cy="390498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graphicEl>
                                              <a:dgm id="{9B7AA6CA-962D-4E6A-8D54-64C4F0C93030}"/>
                                            </p:graphicEl>
                                          </p:spTgt>
                                        </p:tgtEl>
                                        <p:attrNameLst>
                                          <p:attrName>style.visibility</p:attrName>
                                        </p:attrNameLst>
                                      </p:cBhvr>
                                      <p:to>
                                        <p:strVal val="visible"/>
                                      </p:to>
                                    </p:set>
                                    <p:anim calcmode="lin" valueType="num">
                                      <p:cBhvr additive="base">
                                        <p:cTn id="7" dur="500" fill="hold"/>
                                        <p:tgtEl>
                                          <p:spTgt spid="9">
                                            <p:graphicEl>
                                              <a:dgm id="{9B7AA6CA-962D-4E6A-8D54-64C4F0C9303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graphicEl>
                                              <a:dgm id="{9B7AA6CA-962D-4E6A-8D54-64C4F0C9303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graphicEl>
                                              <a:dgm id="{96FF2E74-E355-4AD5-83D6-7A35C43814A0}"/>
                                            </p:graphicEl>
                                          </p:spTgt>
                                        </p:tgtEl>
                                        <p:attrNameLst>
                                          <p:attrName>style.visibility</p:attrName>
                                        </p:attrNameLst>
                                      </p:cBhvr>
                                      <p:to>
                                        <p:strVal val="visible"/>
                                      </p:to>
                                    </p:set>
                                    <p:anim calcmode="lin" valueType="num">
                                      <p:cBhvr additive="base">
                                        <p:cTn id="13" dur="500" fill="hold"/>
                                        <p:tgtEl>
                                          <p:spTgt spid="9">
                                            <p:graphicEl>
                                              <a:dgm id="{96FF2E74-E355-4AD5-83D6-7A35C43814A0}"/>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graphicEl>
                                              <a:dgm id="{96FF2E74-E355-4AD5-83D6-7A35C43814A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graphicEl>
                                              <a:dgm id="{4C15708E-BA3D-47C6-9EAE-25CC64B8B530}"/>
                                            </p:graphicEl>
                                          </p:spTgt>
                                        </p:tgtEl>
                                        <p:attrNameLst>
                                          <p:attrName>style.visibility</p:attrName>
                                        </p:attrNameLst>
                                      </p:cBhvr>
                                      <p:to>
                                        <p:strVal val="visible"/>
                                      </p:to>
                                    </p:set>
                                    <p:anim calcmode="lin" valueType="num">
                                      <p:cBhvr additive="base">
                                        <p:cTn id="19" dur="500" fill="hold"/>
                                        <p:tgtEl>
                                          <p:spTgt spid="9">
                                            <p:graphicEl>
                                              <a:dgm id="{4C15708E-BA3D-47C6-9EAE-25CC64B8B530}"/>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graphicEl>
                                              <a:dgm id="{4C15708E-BA3D-47C6-9EAE-25CC64B8B530}"/>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graphicEl>
                                              <a:dgm id="{BFA60140-00D3-4BD0-8086-5A0400236385}"/>
                                            </p:graphicEl>
                                          </p:spTgt>
                                        </p:tgtEl>
                                        <p:attrNameLst>
                                          <p:attrName>style.visibility</p:attrName>
                                        </p:attrNameLst>
                                      </p:cBhvr>
                                      <p:to>
                                        <p:strVal val="visible"/>
                                      </p:to>
                                    </p:set>
                                    <p:anim calcmode="lin" valueType="num">
                                      <p:cBhvr additive="base">
                                        <p:cTn id="25" dur="500" fill="hold"/>
                                        <p:tgtEl>
                                          <p:spTgt spid="18">
                                            <p:graphicEl>
                                              <a:dgm id="{BFA60140-00D3-4BD0-8086-5A040023638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graphicEl>
                                              <a:dgm id="{BFA60140-00D3-4BD0-8086-5A0400236385}"/>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graphicEl>
                                              <a:dgm id="{FF045C97-1045-4FA2-BA85-8CC0480EE8F4}"/>
                                            </p:graphicEl>
                                          </p:spTgt>
                                        </p:tgtEl>
                                        <p:attrNameLst>
                                          <p:attrName>style.visibility</p:attrName>
                                        </p:attrNameLst>
                                      </p:cBhvr>
                                      <p:to>
                                        <p:strVal val="visible"/>
                                      </p:to>
                                    </p:set>
                                    <p:anim calcmode="lin" valueType="num">
                                      <p:cBhvr additive="base">
                                        <p:cTn id="29" dur="500" fill="hold"/>
                                        <p:tgtEl>
                                          <p:spTgt spid="18">
                                            <p:graphicEl>
                                              <a:dgm id="{FF045C97-1045-4FA2-BA85-8CC0480EE8F4}"/>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graphicEl>
                                              <a:dgm id="{FF045C97-1045-4FA2-BA85-8CC0480EE8F4}"/>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graphicEl>
                                              <a:dgm id="{FB95CF48-616C-4784-9453-6C36AF4A9062}"/>
                                            </p:graphicEl>
                                          </p:spTgt>
                                        </p:tgtEl>
                                        <p:attrNameLst>
                                          <p:attrName>style.visibility</p:attrName>
                                        </p:attrNameLst>
                                      </p:cBhvr>
                                      <p:to>
                                        <p:strVal val="visible"/>
                                      </p:to>
                                    </p:set>
                                    <p:anim calcmode="lin" valueType="num">
                                      <p:cBhvr additive="base">
                                        <p:cTn id="35" dur="500" fill="hold"/>
                                        <p:tgtEl>
                                          <p:spTgt spid="18">
                                            <p:graphicEl>
                                              <a:dgm id="{FB95CF48-616C-4784-9453-6C36AF4A906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graphicEl>
                                              <a:dgm id="{FB95CF48-616C-4784-9453-6C36AF4A9062}"/>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graphicEl>
                                              <a:dgm id="{2E4F7756-56BB-4AF0-8BB0-EAC84663EBF9}"/>
                                            </p:graphicEl>
                                          </p:spTgt>
                                        </p:tgtEl>
                                        <p:attrNameLst>
                                          <p:attrName>style.visibility</p:attrName>
                                        </p:attrNameLst>
                                      </p:cBhvr>
                                      <p:to>
                                        <p:strVal val="visible"/>
                                      </p:to>
                                    </p:set>
                                    <p:anim calcmode="lin" valueType="num">
                                      <p:cBhvr additive="base">
                                        <p:cTn id="39" dur="500" fill="hold"/>
                                        <p:tgtEl>
                                          <p:spTgt spid="18">
                                            <p:graphicEl>
                                              <a:dgm id="{2E4F7756-56BB-4AF0-8BB0-EAC84663EBF9}"/>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graphicEl>
                                              <a:dgm id="{2E4F7756-56BB-4AF0-8BB0-EAC84663EBF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1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4" name="文本框 3">
            <a:extLst>
              <a:ext uri="{FF2B5EF4-FFF2-40B4-BE49-F238E27FC236}">
                <a16:creationId xmlns:a16="http://schemas.microsoft.com/office/drawing/2014/main" xmlns="" id="{E7874AF5-E382-409A-A0C0-A64BAC369F64}"/>
              </a:ext>
            </a:extLst>
          </p:cNvPr>
          <p:cNvSpPr txBox="1"/>
          <p:nvPr/>
        </p:nvSpPr>
        <p:spPr>
          <a:xfrm>
            <a:off x="490331" y="1113229"/>
            <a:ext cx="6096000" cy="523220"/>
          </a:xfrm>
          <a:prstGeom prst="rect">
            <a:avLst/>
          </a:prstGeom>
          <a:noFill/>
        </p:spPr>
        <p:txBody>
          <a:bodyPr wrap="square" rtlCol="0">
            <a:spAutoFit/>
          </a:bodyPr>
          <a:lstStyle/>
          <a:p>
            <a:r>
              <a:rPr lang="zh-CN" altLang="en-US" sz="2800" dirty="0">
                <a:solidFill>
                  <a:srgbClr val="FF0000"/>
                </a:solidFill>
              </a:rPr>
              <a:t>活动一：大学探索</a:t>
            </a:r>
          </a:p>
        </p:txBody>
      </p:sp>
      <p:sp>
        <p:nvSpPr>
          <p:cNvPr id="6" name="文本框 5">
            <a:extLst>
              <a:ext uri="{FF2B5EF4-FFF2-40B4-BE49-F238E27FC236}">
                <a16:creationId xmlns:a16="http://schemas.microsoft.com/office/drawing/2014/main" xmlns="" id="{9513D6A9-E966-4D14-92D2-A664F8358DCC}"/>
              </a:ext>
            </a:extLst>
          </p:cNvPr>
          <p:cNvSpPr txBox="1"/>
          <p:nvPr/>
        </p:nvSpPr>
        <p:spPr>
          <a:xfrm>
            <a:off x="834888" y="2195179"/>
            <a:ext cx="8839200" cy="1134413"/>
          </a:xfrm>
          <a:prstGeom prst="rect">
            <a:avLst/>
          </a:prstGeom>
          <a:noFill/>
        </p:spPr>
        <p:txBody>
          <a:bodyPr wrap="square" rtlCol="0">
            <a:spAutoFit/>
          </a:bodyPr>
          <a:lstStyle/>
          <a:p>
            <a:pPr>
              <a:lnSpc>
                <a:spcPct val="150000"/>
              </a:lnSpc>
            </a:pPr>
            <a:r>
              <a:rPr lang="zh-CN" altLang="en-US" sz="2400" dirty="0"/>
              <a:t>     如果你是一名导演，需要你拍摄一部学校的宣传片，你会从哪些方面去介绍学校？（请结合课前自己查阅的相关资料去思考）</a:t>
            </a:r>
          </a:p>
        </p:txBody>
      </p:sp>
      <p:pic>
        <p:nvPicPr>
          <p:cNvPr id="9" name="图片 8">
            <a:extLst>
              <a:ext uri="{FF2B5EF4-FFF2-40B4-BE49-F238E27FC236}">
                <a16:creationId xmlns:a16="http://schemas.microsoft.com/office/drawing/2014/main" xmlns="" id="{DD062D57-1BEF-4824-BB88-E499F088F4C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1131" y="3888322"/>
            <a:ext cx="3984486" cy="2652174"/>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grpSp>
        <p:nvGrpSpPr>
          <p:cNvPr id="6" name="组合 5">
            <a:extLst>
              <a:ext uri="{FF2B5EF4-FFF2-40B4-BE49-F238E27FC236}">
                <a16:creationId xmlns:a16="http://schemas.microsoft.com/office/drawing/2014/main" xmlns="" id="{7BA403AD-5463-4255-AC72-65CF15CA79F4}"/>
              </a:ext>
            </a:extLst>
          </p:cNvPr>
          <p:cNvGrpSpPr/>
          <p:nvPr/>
        </p:nvGrpSpPr>
        <p:grpSpPr>
          <a:xfrm>
            <a:off x="1099929" y="2199861"/>
            <a:ext cx="7792280" cy="3273287"/>
            <a:chOff x="1156905" y="931542"/>
            <a:chExt cx="10863846" cy="5632338"/>
          </a:xfrm>
        </p:grpSpPr>
        <p:sp>
          <p:nvSpPr>
            <p:cNvPr id="8" name="弦形 7">
              <a:extLst>
                <a:ext uri="{FF2B5EF4-FFF2-40B4-BE49-F238E27FC236}">
                  <a16:creationId xmlns:a16="http://schemas.microsoft.com/office/drawing/2014/main" xmlns="" id="{5F79BA27-4DCD-4746-9A2C-30AE9C784765}"/>
                </a:ext>
              </a:extLst>
            </p:cNvPr>
            <p:cNvSpPr/>
            <p:nvPr>
              <p:custDataLst>
                <p:tags r:id="rId2"/>
              </p:custDataLst>
            </p:nvPr>
          </p:nvSpPr>
          <p:spPr>
            <a:xfrm rot="4202246">
              <a:off x="7831065" y="4748710"/>
              <a:ext cx="1815170" cy="1815170"/>
            </a:xfrm>
            <a:prstGeom prst="chord">
              <a:avLst>
                <a:gd name="adj1" fmla="val 2976139"/>
                <a:gd name="adj2" fmla="val 1014886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弦形 8">
              <a:extLst>
                <a:ext uri="{FF2B5EF4-FFF2-40B4-BE49-F238E27FC236}">
                  <a16:creationId xmlns:a16="http://schemas.microsoft.com/office/drawing/2014/main" xmlns="" id="{1708FD17-9AD9-4FCA-B086-997B00C73243}"/>
                </a:ext>
              </a:extLst>
            </p:cNvPr>
            <p:cNvSpPr/>
            <p:nvPr>
              <p:custDataLst>
                <p:tags r:id="rId3"/>
              </p:custDataLst>
            </p:nvPr>
          </p:nvSpPr>
          <p:spPr>
            <a:xfrm rot="4202246">
              <a:off x="1274613" y="955737"/>
              <a:ext cx="1814839" cy="1814839"/>
            </a:xfrm>
            <a:prstGeom prst="chord">
              <a:avLst>
                <a:gd name="adj1" fmla="val 2976139"/>
                <a:gd name="adj2" fmla="val 10148863"/>
              </a:avLst>
            </a:prstGeom>
            <a:solidFill>
              <a:srgbClr val="23A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a:extLst>
                <a:ext uri="{FF2B5EF4-FFF2-40B4-BE49-F238E27FC236}">
                  <a16:creationId xmlns:a16="http://schemas.microsoft.com/office/drawing/2014/main" xmlns="" id="{19F329A1-19B1-4FB1-AC47-D6EF0832E87C}"/>
                </a:ext>
              </a:extLst>
            </p:cNvPr>
            <p:cNvGrpSpPr/>
            <p:nvPr>
              <p:custDataLst>
                <p:tags r:id="rId4"/>
              </p:custDataLst>
            </p:nvPr>
          </p:nvGrpSpPr>
          <p:grpSpPr>
            <a:xfrm>
              <a:off x="6997159" y="931542"/>
              <a:ext cx="2492940" cy="1814839"/>
              <a:chOff x="7070848" y="1340768"/>
              <a:chExt cx="2769570" cy="2016224"/>
            </a:xfrm>
          </p:grpSpPr>
          <p:sp>
            <p:nvSpPr>
              <p:cNvPr id="19" name="弦形 18">
                <a:extLst>
                  <a:ext uri="{FF2B5EF4-FFF2-40B4-BE49-F238E27FC236}">
                    <a16:creationId xmlns:a16="http://schemas.microsoft.com/office/drawing/2014/main" xmlns="" id="{A433ADD4-6BD9-42DC-A70D-EA58EDC26D21}"/>
                  </a:ext>
                </a:extLst>
              </p:cNvPr>
              <p:cNvSpPr/>
              <p:nvPr>
                <p:custDataLst>
                  <p:tags r:id="rId12"/>
                </p:custDataLst>
              </p:nvPr>
            </p:nvSpPr>
            <p:spPr>
              <a:xfrm rot="4202246">
                <a:off x="7824194" y="1340768"/>
                <a:ext cx="2016224" cy="2016224"/>
              </a:xfrm>
              <a:prstGeom prst="chord">
                <a:avLst>
                  <a:gd name="adj1" fmla="val 2976139"/>
                  <a:gd name="adj2" fmla="val 101488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19">
                <a:extLst>
                  <a:ext uri="{FF2B5EF4-FFF2-40B4-BE49-F238E27FC236}">
                    <a16:creationId xmlns:a16="http://schemas.microsoft.com/office/drawing/2014/main" xmlns="" id="{1D913146-C552-42B8-888B-5D8C97EDF3E9}"/>
                  </a:ext>
                </a:extLst>
              </p:cNvPr>
              <p:cNvGrpSpPr/>
              <p:nvPr/>
            </p:nvGrpSpPr>
            <p:grpSpPr>
              <a:xfrm>
                <a:off x="7070848" y="2047500"/>
                <a:ext cx="198133" cy="1143486"/>
                <a:chOff x="2528888" y="4338638"/>
                <a:chExt cx="354013" cy="2043112"/>
              </a:xfrm>
            </p:grpSpPr>
            <p:sp>
              <p:nvSpPr>
                <p:cNvPr id="21" name="Freeform 205">
                  <a:extLst>
                    <a:ext uri="{FF2B5EF4-FFF2-40B4-BE49-F238E27FC236}">
                      <a16:creationId xmlns:a16="http://schemas.microsoft.com/office/drawing/2014/main" xmlns="" id="{A15D13DD-1322-4F42-9431-A5BF0013058B}"/>
                    </a:ext>
                  </a:extLst>
                </p:cNvPr>
                <p:cNvSpPr/>
                <p:nvPr>
                  <p:custDataLst>
                    <p:tags r:id="rId13"/>
                  </p:custDataLst>
                </p:nvPr>
              </p:nvSpPr>
              <p:spPr bwMode="auto">
                <a:xfrm>
                  <a:off x="2806701" y="6215063"/>
                  <a:ext cx="76200" cy="166687"/>
                </a:xfrm>
                <a:custGeom>
                  <a:avLst/>
                  <a:gdLst>
                    <a:gd name="T0" fmla="*/ 0 w 3"/>
                    <a:gd name="T1" fmla="*/ 7 h 7"/>
                    <a:gd name="T2" fmla="*/ 0 w 3"/>
                    <a:gd name="T3" fmla="*/ 5 h 7"/>
                    <a:gd name="T4" fmla="*/ 2 w 3"/>
                    <a:gd name="T5" fmla="*/ 0 h 7"/>
                    <a:gd name="T6" fmla="*/ 3 w 3"/>
                    <a:gd name="T7" fmla="*/ 0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0" y="7"/>
                        <a:pt x="0" y="5"/>
                        <a:pt x="0" y="5"/>
                      </a:cubicBezTo>
                      <a:cubicBezTo>
                        <a:pt x="1" y="5"/>
                        <a:pt x="2" y="1"/>
                        <a:pt x="2" y="0"/>
                      </a:cubicBezTo>
                      <a:cubicBezTo>
                        <a:pt x="3" y="0"/>
                        <a:pt x="3" y="0"/>
                        <a:pt x="3" y="0"/>
                      </a:cubicBezTo>
                      <a:lnTo>
                        <a:pt x="0" y="7"/>
                      </a:lnTo>
                      <a:close/>
                    </a:path>
                  </a:pathLst>
                </a:custGeom>
                <a:solidFill>
                  <a:srgbClr val="E99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08">
                  <a:extLst>
                    <a:ext uri="{FF2B5EF4-FFF2-40B4-BE49-F238E27FC236}">
                      <a16:creationId xmlns:a16="http://schemas.microsoft.com/office/drawing/2014/main" xmlns="" id="{0222322C-54BF-4714-A623-8979DD11BD72}"/>
                    </a:ext>
                  </a:extLst>
                </p:cNvPr>
                <p:cNvSpPr/>
                <p:nvPr>
                  <p:custDataLst>
                    <p:tags r:id="rId14"/>
                  </p:custDataLst>
                </p:nvPr>
              </p:nvSpPr>
              <p:spPr bwMode="auto">
                <a:xfrm>
                  <a:off x="2705101" y="5692775"/>
                  <a:ext cx="76200" cy="23812"/>
                </a:xfrm>
                <a:custGeom>
                  <a:avLst/>
                  <a:gdLst>
                    <a:gd name="T0" fmla="*/ 0 w 3"/>
                    <a:gd name="T1" fmla="*/ 0 h 1"/>
                    <a:gd name="T2" fmla="*/ 0 w 3"/>
                    <a:gd name="T3" fmla="*/ 0 h 1"/>
                    <a:gd name="T4" fmla="*/ 0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0" y="0"/>
                        <a:pt x="0" y="1"/>
                        <a:pt x="0" y="1"/>
                      </a:cubicBezTo>
                      <a:cubicBezTo>
                        <a:pt x="3" y="0"/>
                        <a:pt x="3" y="0"/>
                        <a:pt x="3" y="0"/>
                      </a:cubicBezTo>
                      <a:cubicBezTo>
                        <a:pt x="3" y="0"/>
                        <a:pt x="1" y="1"/>
                        <a:pt x="0" y="0"/>
                      </a:cubicBezTo>
                      <a:close/>
                    </a:path>
                  </a:pathLst>
                </a:custGeom>
                <a:solidFill>
                  <a:srgbClr val="E99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20">
                  <a:extLst>
                    <a:ext uri="{FF2B5EF4-FFF2-40B4-BE49-F238E27FC236}">
                      <a16:creationId xmlns:a16="http://schemas.microsoft.com/office/drawing/2014/main" xmlns="" id="{A0FF4C59-DA27-4FEF-B4BB-F9CAF7EAE796}"/>
                    </a:ext>
                  </a:extLst>
                </p:cNvPr>
                <p:cNvSpPr/>
                <p:nvPr>
                  <p:custDataLst>
                    <p:tags r:id="rId15"/>
                  </p:custDataLst>
                </p:nvPr>
              </p:nvSpPr>
              <p:spPr bwMode="auto">
                <a:xfrm>
                  <a:off x="2730501" y="4789488"/>
                  <a:ext cx="25400" cy="95250"/>
                </a:xfrm>
                <a:custGeom>
                  <a:avLst/>
                  <a:gdLst>
                    <a:gd name="T0" fmla="*/ 1 w 1"/>
                    <a:gd name="T1" fmla="*/ 4 h 4"/>
                    <a:gd name="T2" fmla="*/ 1 w 1"/>
                    <a:gd name="T3" fmla="*/ 0 h 4"/>
                    <a:gd name="T4" fmla="*/ 0 w 1"/>
                    <a:gd name="T5" fmla="*/ 4 h 4"/>
                    <a:gd name="T6" fmla="*/ 1 w 1"/>
                    <a:gd name="T7" fmla="*/ 4 h 4"/>
                  </a:gdLst>
                  <a:ahLst/>
                  <a:cxnLst>
                    <a:cxn ang="0">
                      <a:pos x="T0" y="T1"/>
                    </a:cxn>
                    <a:cxn ang="0">
                      <a:pos x="T2" y="T3"/>
                    </a:cxn>
                    <a:cxn ang="0">
                      <a:pos x="T4" y="T5"/>
                    </a:cxn>
                    <a:cxn ang="0">
                      <a:pos x="T6" y="T7"/>
                    </a:cxn>
                  </a:cxnLst>
                  <a:rect l="0" t="0" r="r" b="b"/>
                  <a:pathLst>
                    <a:path w="1" h="4">
                      <a:moveTo>
                        <a:pt x="1" y="4"/>
                      </a:moveTo>
                      <a:cubicBezTo>
                        <a:pt x="1" y="0"/>
                        <a:pt x="1" y="0"/>
                        <a:pt x="1" y="0"/>
                      </a:cubicBezTo>
                      <a:cubicBezTo>
                        <a:pt x="1" y="0"/>
                        <a:pt x="0" y="3"/>
                        <a:pt x="0" y="4"/>
                      </a:cubicBezTo>
                      <a:cubicBezTo>
                        <a:pt x="0" y="4"/>
                        <a:pt x="1" y="4"/>
                        <a:pt x="1"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25">
                  <a:extLst>
                    <a:ext uri="{FF2B5EF4-FFF2-40B4-BE49-F238E27FC236}">
                      <a16:creationId xmlns:a16="http://schemas.microsoft.com/office/drawing/2014/main" xmlns="" id="{F7B4B747-3053-46CE-B525-F5F3CE74A2A6}"/>
                    </a:ext>
                  </a:extLst>
                </p:cNvPr>
                <p:cNvSpPr/>
                <p:nvPr>
                  <p:custDataLst>
                    <p:tags r:id="rId16"/>
                  </p:custDataLst>
                </p:nvPr>
              </p:nvSpPr>
              <p:spPr bwMode="auto">
                <a:xfrm>
                  <a:off x="2528888" y="4386263"/>
                  <a:ext cx="127000" cy="166687"/>
                </a:xfrm>
                <a:custGeom>
                  <a:avLst/>
                  <a:gdLst>
                    <a:gd name="T0" fmla="*/ 1 w 5"/>
                    <a:gd name="T1" fmla="*/ 6 h 7"/>
                    <a:gd name="T2" fmla="*/ 3 w 5"/>
                    <a:gd name="T3" fmla="*/ 7 h 7"/>
                    <a:gd name="T4" fmla="*/ 5 w 5"/>
                    <a:gd name="T5" fmla="*/ 7 h 7"/>
                    <a:gd name="T6" fmla="*/ 4 w 5"/>
                    <a:gd name="T7" fmla="*/ 5 h 7"/>
                    <a:gd name="T8" fmla="*/ 0 w 5"/>
                    <a:gd name="T9" fmla="*/ 0 h 7"/>
                    <a:gd name="T10" fmla="*/ 0 w 5"/>
                    <a:gd name="T11" fmla="*/ 2 h 7"/>
                    <a:gd name="T12" fmla="*/ 1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6"/>
                      </a:moveTo>
                      <a:cubicBezTo>
                        <a:pt x="1" y="6"/>
                        <a:pt x="2" y="7"/>
                        <a:pt x="3" y="7"/>
                      </a:cubicBezTo>
                      <a:cubicBezTo>
                        <a:pt x="4" y="7"/>
                        <a:pt x="5" y="7"/>
                        <a:pt x="5" y="7"/>
                      </a:cubicBezTo>
                      <a:cubicBezTo>
                        <a:pt x="4" y="5"/>
                        <a:pt x="4" y="5"/>
                        <a:pt x="4" y="5"/>
                      </a:cubicBezTo>
                      <a:cubicBezTo>
                        <a:pt x="4" y="5"/>
                        <a:pt x="3" y="0"/>
                        <a:pt x="0" y="0"/>
                      </a:cubicBezTo>
                      <a:cubicBezTo>
                        <a:pt x="0" y="0"/>
                        <a:pt x="0" y="2"/>
                        <a:pt x="0" y="2"/>
                      </a:cubicBezTo>
                      <a:cubicBezTo>
                        <a:pt x="1" y="3"/>
                        <a:pt x="1" y="6"/>
                        <a:pt x="1" y="6"/>
                      </a:cubicBezTo>
                      <a:close/>
                    </a:path>
                  </a:pathLst>
                </a:custGeom>
                <a:solidFill>
                  <a:srgbClr val="D081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32">
                  <a:extLst>
                    <a:ext uri="{FF2B5EF4-FFF2-40B4-BE49-F238E27FC236}">
                      <a16:creationId xmlns:a16="http://schemas.microsoft.com/office/drawing/2014/main" xmlns="" id="{FC0A7B9F-E06C-4DB3-B7DB-5470E3BCE66A}"/>
                    </a:ext>
                  </a:extLst>
                </p:cNvPr>
                <p:cNvSpPr/>
                <p:nvPr>
                  <p:custDataLst>
                    <p:tags r:id="rId17"/>
                  </p:custDataLst>
                </p:nvPr>
              </p:nvSpPr>
              <p:spPr bwMode="auto">
                <a:xfrm>
                  <a:off x="2730501" y="4338638"/>
                  <a:ext cx="76200" cy="47625"/>
                </a:xfrm>
                <a:custGeom>
                  <a:avLst/>
                  <a:gdLst>
                    <a:gd name="T0" fmla="*/ 1 w 3"/>
                    <a:gd name="T1" fmla="*/ 2 h 2"/>
                    <a:gd name="T2" fmla="*/ 2 w 3"/>
                    <a:gd name="T3" fmla="*/ 0 h 2"/>
                    <a:gd name="T4" fmla="*/ 3 w 3"/>
                    <a:gd name="T5" fmla="*/ 0 h 2"/>
                    <a:gd name="T6" fmla="*/ 0 w 3"/>
                    <a:gd name="T7" fmla="*/ 1 h 2"/>
                    <a:gd name="T8" fmla="*/ 2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2" y="1"/>
                        <a:pt x="2" y="0"/>
                      </a:cubicBezTo>
                      <a:cubicBezTo>
                        <a:pt x="2" y="0"/>
                        <a:pt x="3" y="0"/>
                        <a:pt x="3" y="0"/>
                      </a:cubicBezTo>
                      <a:cubicBezTo>
                        <a:pt x="2" y="0"/>
                        <a:pt x="1" y="1"/>
                        <a:pt x="0" y="1"/>
                      </a:cubicBezTo>
                      <a:cubicBezTo>
                        <a:pt x="0" y="1"/>
                        <a:pt x="0" y="2"/>
                        <a:pt x="2" y="2"/>
                      </a:cubicBezTo>
                      <a:cubicBezTo>
                        <a:pt x="1" y="2"/>
                        <a:pt x="1" y="2"/>
                        <a:pt x="1" y="2"/>
                      </a:cubicBezTo>
                      <a:close/>
                    </a:path>
                  </a:pathLst>
                </a:custGeom>
                <a:solidFill>
                  <a:srgbClr val="E99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1" name="弦形 10">
              <a:extLst>
                <a:ext uri="{FF2B5EF4-FFF2-40B4-BE49-F238E27FC236}">
                  <a16:creationId xmlns:a16="http://schemas.microsoft.com/office/drawing/2014/main" xmlns="" id="{BDC2123C-E8C9-4192-9F01-612B13453D48}"/>
                </a:ext>
              </a:extLst>
            </p:cNvPr>
            <p:cNvSpPr/>
            <p:nvPr>
              <p:custDataLst>
                <p:tags r:id="rId5"/>
              </p:custDataLst>
            </p:nvPr>
          </p:nvSpPr>
          <p:spPr>
            <a:xfrm rot="4202246">
              <a:off x="1156905" y="2768407"/>
              <a:ext cx="1814840" cy="1814840"/>
            </a:xfrm>
            <a:prstGeom prst="chord">
              <a:avLst>
                <a:gd name="adj1" fmla="val 2976139"/>
                <a:gd name="adj2" fmla="val 10148863"/>
              </a:avLst>
            </a:prstGeom>
            <a:solidFill>
              <a:srgbClr val="CC3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MH_SubTitle_1">
              <a:extLst>
                <a:ext uri="{FF2B5EF4-FFF2-40B4-BE49-F238E27FC236}">
                  <a16:creationId xmlns:a16="http://schemas.microsoft.com/office/drawing/2014/main" xmlns="" id="{3AB6CE16-8CA6-41A5-82B4-C448CD8FF2E1}"/>
                </a:ext>
              </a:extLst>
            </p:cNvPr>
            <p:cNvSpPr>
              <a:spLocks noChangeArrowheads="1"/>
            </p:cNvSpPr>
            <p:nvPr>
              <p:custDataLst>
                <p:tags r:id="rId6"/>
              </p:custDataLst>
            </p:nvPr>
          </p:nvSpPr>
          <p:spPr bwMode="auto">
            <a:xfrm>
              <a:off x="8629879" y="5392206"/>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5"/>
                  </a:solidFill>
                  <a:latin typeface="+mj-lt"/>
                  <a:ea typeface="+mj-ea"/>
                  <a:cs typeface="+mj-cs"/>
                  <a:sym typeface="Arial" panose="020B0604020202020204" pitchFamily="34" charset="0"/>
                </a:rPr>
                <a:t>国内外排名</a:t>
              </a:r>
            </a:p>
          </p:txBody>
        </p:sp>
        <p:sp>
          <p:nvSpPr>
            <p:cNvPr id="13" name="MH_SubTitle_1">
              <a:extLst>
                <a:ext uri="{FF2B5EF4-FFF2-40B4-BE49-F238E27FC236}">
                  <a16:creationId xmlns:a16="http://schemas.microsoft.com/office/drawing/2014/main" xmlns="" id="{F56E38C9-2F2D-4A36-87E2-03D9420E4758}"/>
                </a:ext>
              </a:extLst>
            </p:cNvPr>
            <p:cNvSpPr>
              <a:spLocks noChangeArrowheads="1"/>
            </p:cNvSpPr>
            <p:nvPr>
              <p:custDataLst>
                <p:tags r:id="rId7"/>
              </p:custDataLst>
            </p:nvPr>
          </p:nvSpPr>
          <p:spPr bwMode="auto">
            <a:xfrm>
              <a:off x="8551923" y="1616633"/>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3"/>
                  </a:solidFill>
                  <a:latin typeface="+mj-lt"/>
                  <a:ea typeface="+mj-ea"/>
                  <a:cs typeface="+mj-cs"/>
                  <a:sym typeface="Arial" panose="020B0604020202020204" pitchFamily="34" charset="0"/>
                </a:rPr>
                <a:t>大学类型</a:t>
              </a:r>
            </a:p>
          </p:txBody>
        </p:sp>
        <p:sp>
          <p:nvSpPr>
            <p:cNvPr id="14" name="弦形 13">
              <a:extLst>
                <a:ext uri="{FF2B5EF4-FFF2-40B4-BE49-F238E27FC236}">
                  <a16:creationId xmlns:a16="http://schemas.microsoft.com/office/drawing/2014/main" xmlns="" id="{0271D0DF-F4C2-4944-BDEF-A92FC5C90CBF}"/>
                </a:ext>
              </a:extLst>
            </p:cNvPr>
            <p:cNvSpPr/>
            <p:nvPr>
              <p:custDataLst>
                <p:tags r:id="rId8"/>
              </p:custDataLst>
            </p:nvPr>
          </p:nvSpPr>
          <p:spPr>
            <a:xfrm rot="4202246">
              <a:off x="7674753" y="2768433"/>
              <a:ext cx="1814840" cy="1814840"/>
            </a:xfrm>
            <a:prstGeom prst="chord">
              <a:avLst>
                <a:gd name="adj1" fmla="val 2976139"/>
                <a:gd name="adj2" fmla="val 101488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15" name="MH_SubTitle_1">
              <a:extLst>
                <a:ext uri="{FF2B5EF4-FFF2-40B4-BE49-F238E27FC236}">
                  <a16:creationId xmlns:a16="http://schemas.microsoft.com/office/drawing/2014/main" xmlns="" id="{35EAF421-EB3C-45D9-805A-9732CFBCE0F5}"/>
                </a:ext>
              </a:extLst>
            </p:cNvPr>
            <p:cNvSpPr>
              <a:spLocks noChangeArrowheads="1"/>
            </p:cNvSpPr>
            <p:nvPr>
              <p:custDataLst>
                <p:tags r:id="rId9"/>
              </p:custDataLst>
            </p:nvPr>
          </p:nvSpPr>
          <p:spPr bwMode="auto">
            <a:xfrm>
              <a:off x="8415633" y="3357361"/>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4"/>
                  </a:solidFill>
                  <a:latin typeface="+mj-lt"/>
                  <a:ea typeface="+mj-ea"/>
                  <a:cs typeface="+mj-cs"/>
                  <a:sym typeface="Arial" panose="020B0604020202020204" pitchFamily="34" charset="0"/>
                </a:rPr>
                <a:t>大学的学科优势</a:t>
              </a:r>
            </a:p>
          </p:txBody>
        </p:sp>
        <p:sp>
          <p:nvSpPr>
            <p:cNvPr id="16" name="MH_SubTitle_1">
              <a:extLst>
                <a:ext uri="{FF2B5EF4-FFF2-40B4-BE49-F238E27FC236}">
                  <a16:creationId xmlns:a16="http://schemas.microsoft.com/office/drawing/2014/main" xmlns="" id="{E415ED37-09CF-4B0B-A012-D922361192F7}"/>
                </a:ext>
              </a:extLst>
            </p:cNvPr>
            <p:cNvSpPr>
              <a:spLocks noChangeArrowheads="1"/>
            </p:cNvSpPr>
            <p:nvPr>
              <p:custDataLst>
                <p:tags r:id="rId10"/>
              </p:custDataLst>
            </p:nvPr>
          </p:nvSpPr>
          <p:spPr bwMode="auto">
            <a:xfrm>
              <a:off x="1903952" y="1554514"/>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1"/>
                  </a:solidFill>
                  <a:latin typeface="+mj-lt"/>
                  <a:ea typeface="+mj-ea"/>
                  <a:cs typeface="+mj-cs"/>
                  <a:sym typeface="Arial" panose="020B0604020202020204" pitchFamily="34" charset="0"/>
                </a:rPr>
                <a:t>地理位置</a:t>
              </a:r>
            </a:p>
          </p:txBody>
        </p:sp>
        <p:sp>
          <p:nvSpPr>
            <p:cNvPr id="17" name="MH_SubTitle_1">
              <a:extLst>
                <a:ext uri="{FF2B5EF4-FFF2-40B4-BE49-F238E27FC236}">
                  <a16:creationId xmlns:a16="http://schemas.microsoft.com/office/drawing/2014/main" xmlns="" id="{48A31CBE-C1FF-4CAB-9B61-4483A0906596}"/>
                </a:ext>
              </a:extLst>
            </p:cNvPr>
            <p:cNvSpPr>
              <a:spLocks noChangeArrowheads="1"/>
            </p:cNvSpPr>
            <p:nvPr>
              <p:custDataLst>
                <p:tags r:id="rId11"/>
              </p:custDataLst>
            </p:nvPr>
          </p:nvSpPr>
          <p:spPr bwMode="auto">
            <a:xfrm>
              <a:off x="1976977" y="3456452"/>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rgbClr val="CC32BC"/>
                  </a:solidFill>
                  <a:latin typeface="+mj-lt"/>
                  <a:ea typeface="+mj-ea"/>
                  <a:cs typeface="+mj-cs"/>
                  <a:sym typeface="Arial" panose="020B0604020202020204" pitchFamily="34" charset="0"/>
                </a:rPr>
                <a:t>就业质量</a:t>
              </a:r>
            </a:p>
          </p:txBody>
        </p:sp>
        <p:sp>
          <p:nvSpPr>
            <p:cNvPr id="18" name="椭圆 17">
              <a:extLst>
                <a:ext uri="{FF2B5EF4-FFF2-40B4-BE49-F238E27FC236}">
                  <a16:creationId xmlns:a16="http://schemas.microsoft.com/office/drawing/2014/main" xmlns="" id="{0C0C3815-7E67-4DC2-95BD-62013A064448}"/>
                </a:ext>
              </a:extLst>
            </p:cNvPr>
            <p:cNvSpPr/>
            <p:nvPr/>
          </p:nvSpPr>
          <p:spPr>
            <a:xfrm>
              <a:off x="5021238" y="2364105"/>
              <a:ext cx="1649435" cy="1616076"/>
            </a:xfrm>
            <a:prstGeom prst="ellipse">
              <a:avLst/>
            </a:prstGeom>
            <a:solidFill>
              <a:srgbClr val="00B0F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dirty="0"/>
                <a:t>认识大学</a:t>
              </a:r>
            </a:p>
          </p:txBody>
        </p:sp>
      </p:grpSp>
    </p:spTree>
    <p:extLst>
      <p:ext uri="{BB962C8B-B14F-4D97-AF65-F5344CB8AC3E}">
        <p14:creationId xmlns:p14="http://schemas.microsoft.com/office/powerpoint/2010/main" xmlns="" val="9853063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
        <p:nvSpPr>
          <p:cNvPr id="3" name="文本框 2">
            <a:extLst>
              <a:ext uri="{FF2B5EF4-FFF2-40B4-BE49-F238E27FC236}">
                <a16:creationId xmlns:a16="http://schemas.microsoft.com/office/drawing/2014/main" xmlns="" id="{8993EF46-7A34-413A-BE2C-72632B79D044}"/>
              </a:ext>
            </a:extLst>
          </p:cNvPr>
          <p:cNvSpPr txBox="1"/>
          <p:nvPr/>
        </p:nvSpPr>
        <p:spPr>
          <a:xfrm>
            <a:off x="477078" y="1007165"/>
            <a:ext cx="3856382" cy="523220"/>
          </a:xfrm>
          <a:prstGeom prst="rect">
            <a:avLst/>
          </a:prstGeom>
          <a:noFill/>
        </p:spPr>
        <p:txBody>
          <a:bodyPr wrap="square" rtlCol="0">
            <a:spAutoFit/>
          </a:bodyPr>
          <a:lstStyle/>
          <a:p>
            <a:r>
              <a:rPr lang="zh-CN" altLang="en-US" sz="2800" dirty="0">
                <a:solidFill>
                  <a:srgbClr val="FF0000"/>
                </a:solidFill>
              </a:rPr>
              <a:t>活动二：专业探索</a:t>
            </a:r>
          </a:p>
        </p:txBody>
      </p:sp>
      <p:sp>
        <p:nvSpPr>
          <p:cNvPr id="6" name="文本框 5">
            <a:extLst>
              <a:ext uri="{FF2B5EF4-FFF2-40B4-BE49-F238E27FC236}">
                <a16:creationId xmlns:a16="http://schemas.microsoft.com/office/drawing/2014/main" xmlns="" id="{41573048-99C2-43FB-8ACC-745229B44328}"/>
              </a:ext>
            </a:extLst>
          </p:cNvPr>
          <p:cNvSpPr txBox="1"/>
          <p:nvPr/>
        </p:nvSpPr>
        <p:spPr>
          <a:xfrm>
            <a:off x="1338470" y="2413625"/>
            <a:ext cx="6506817" cy="461665"/>
          </a:xfrm>
          <a:prstGeom prst="rect">
            <a:avLst/>
          </a:prstGeom>
          <a:noFill/>
        </p:spPr>
        <p:txBody>
          <a:bodyPr wrap="square" rtlCol="0">
            <a:spAutoFit/>
          </a:bodyPr>
          <a:lstStyle/>
          <a:p>
            <a:r>
              <a:rPr lang="zh-CN" altLang="en-US" sz="2400" dirty="0"/>
              <a:t>思考我们了解一个专业可以从哪几个方面入手？</a:t>
            </a:r>
          </a:p>
        </p:txBody>
      </p:sp>
    </p:spTree>
    <p:extLst>
      <p:ext uri="{BB962C8B-B14F-4D97-AF65-F5344CB8AC3E}">
        <p14:creationId xmlns:p14="http://schemas.microsoft.com/office/powerpoint/2010/main" xmlns="" val="4159844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9FF6687D-98EC-4CC1-8DEC-B5DA988DB0ED}"/>
              </a:ext>
            </a:extLst>
          </p:cNvPr>
          <p:cNvGrpSpPr/>
          <p:nvPr/>
        </p:nvGrpSpPr>
        <p:grpSpPr>
          <a:xfrm>
            <a:off x="1172699" y="2256740"/>
            <a:ext cx="7792280" cy="3273287"/>
            <a:chOff x="1156905" y="931542"/>
            <a:chExt cx="10863846" cy="5632338"/>
          </a:xfrm>
        </p:grpSpPr>
        <p:sp>
          <p:nvSpPr>
            <p:cNvPr id="3" name="弦形 2">
              <a:extLst>
                <a:ext uri="{FF2B5EF4-FFF2-40B4-BE49-F238E27FC236}">
                  <a16:creationId xmlns:a16="http://schemas.microsoft.com/office/drawing/2014/main" xmlns="" id="{7E587864-FA05-47FE-98BE-719C4A0374F7}"/>
                </a:ext>
              </a:extLst>
            </p:cNvPr>
            <p:cNvSpPr/>
            <p:nvPr>
              <p:custDataLst>
                <p:tags r:id="rId3"/>
              </p:custDataLst>
            </p:nvPr>
          </p:nvSpPr>
          <p:spPr>
            <a:xfrm rot="4202246">
              <a:off x="7831065" y="4748710"/>
              <a:ext cx="1815170" cy="1815170"/>
            </a:xfrm>
            <a:prstGeom prst="chord">
              <a:avLst>
                <a:gd name="adj1" fmla="val 2976139"/>
                <a:gd name="adj2" fmla="val 1014886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弦形 3">
              <a:extLst>
                <a:ext uri="{FF2B5EF4-FFF2-40B4-BE49-F238E27FC236}">
                  <a16:creationId xmlns:a16="http://schemas.microsoft.com/office/drawing/2014/main" xmlns="" id="{B95FD486-11DA-4208-BEE4-464E5D3F52CC}"/>
                </a:ext>
              </a:extLst>
            </p:cNvPr>
            <p:cNvSpPr/>
            <p:nvPr>
              <p:custDataLst>
                <p:tags r:id="rId4"/>
              </p:custDataLst>
            </p:nvPr>
          </p:nvSpPr>
          <p:spPr>
            <a:xfrm rot="4202246">
              <a:off x="1274613" y="955737"/>
              <a:ext cx="1814839" cy="1814839"/>
            </a:xfrm>
            <a:prstGeom prst="chord">
              <a:avLst>
                <a:gd name="adj1" fmla="val 2976139"/>
                <a:gd name="adj2" fmla="val 10148863"/>
              </a:avLst>
            </a:prstGeom>
            <a:solidFill>
              <a:srgbClr val="23A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a:extLst>
                <a:ext uri="{FF2B5EF4-FFF2-40B4-BE49-F238E27FC236}">
                  <a16:creationId xmlns:a16="http://schemas.microsoft.com/office/drawing/2014/main" xmlns="" id="{447233DD-263A-4FBD-B1B8-31D80480EE03}"/>
                </a:ext>
              </a:extLst>
            </p:cNvPr>
            <p:cNvGrpSpPr/>
            <p:nvPr>
              <p:custDataLst>
                <p:tags r:id="rId5"/>
              </p:custDataLst>
            </p:nvPr>
          </p:nvGrpSpPr>
          <p:grpSpPr>
            <a:xfrm>
              <a:off x="6997159" y="931542"/>
              <a:ext cx="2492940" cy="1814839"/>
              <a:chOff x="7070848" y="1340768"/>
              <a:chExt cx="2769570" cy="2016224"/>
            </a:xfrm>
          </p:grpSpPr>
          <p:sp>
            <p:nvSpPr>
              <p:cNvPr id="14" name="弦形 13">
                <a:extLst>
                  <a:ext uri="{FF2B5EF4-FFF2-40B4-BE49-F238E27FC236}">
                    <a16:creationId xmlns:a16="http://schemas.microsoft.com/office/drawing/2014/main" xmlns="" id="{929B82BA-553E-4531-B240-E24E26439D88}"/>
                  </a:ext>
                </a:extLst>
              </p:cNvPr>
              <p:cNvSpPr/>
              <p:nvPr>
                <p:custDataLst>
                  <p:tags r:id="rId13"/>
                </p:custDataLst>
              </p:nvPr>
            </p:nvSpPr>
            <p:spPr>
              <a:xfrm rot="4202246">
                <a:off x="7824194" y="1340768"/>
                <a:ext cx="2016224" cy="2016224"/>
              </a:xfrm>
              <a:prstGeom prst="chord">
                <a:avLst>
                  <a:gd name="adj1" fmla="val 2976139"/>
                  <a:gd name="adj2" fmla="val 101488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a:extLst>
                  <a:ext uri="{FF2B5EF4-FFF2-40B4-BE49-F238E27FC236}">
                    <a16:creationId xmlns:a16="http://schemas.microsoft.com/office/drawing/2014/main" xmlns="" id="{8265F7D4-1FD6-4E90-BBEC-F8C11D155B22}"/>
                  </a:ext>
                </a:extLst>
              </p:cNvPr>
              <p:cNvGrpSpPr/>
              <p:nvPr/>
            </p:nvGrpSpPr>
            <p:grpSpPr>
              <a:xfrm>
                <a:off x="7070848" y="2047500"/>
                <a:ext cx="198133" cy="1143486"/>
                <a:chOff x="2528888" y="4338638"/>
                <a:chExt cx="354013" cy="2043112"/>
              </a:xfrm>
            </p:grpSpPr>
            <p:sp>
              <p:nvSpPr>
                <p:cNvPr id="16" name="Freeform 205">
                  <a:extLst>
                    <a:ext uri="{FF2B5EF4-FFF2-40B4-BE49-F238E27FC236}">
                      <a16:creationId xmlns:a16="http://schemas.microsoft.com/office/drawing/2014/main" xmlns="" id="{868D5FDA-E2D8-4AEC-8680-E8F504AA6DF3}"/>
                    </a:ext>
                  </a:extLst>
                </p:cNvPr>
                <p:cNvSpPr/>
                <p:nvPr>
                  <p:custDataLst>
                    <p:tags r:id="rId14"/>
                  </p:custDataLst>
                </p:nvPr>
              </p:nvSpPr>
              <p:spPr bwMode="auto">
                <a:xfrm>
                  <a:off x="2806701" y="6215063"/>
                  <a:ext cx="76200" cy="166687"/>
                </a:xfrm>
                <a:custGeom>
                  <a:avLst/>
                  <a:gdLst>
                    <a:gd name="T0" fmla="*/ 0 w 3"/>
                    <a:gd name="T1" fmla="*/ 7 h 7"/>
                    <a:gd name="T2" fmla="*/ 0 w 3"/>
                    <a:gd name="T3" fmla="*/ 5 h 7"/>
                    <a:gd name="T4" fmla="*/ 2 w 3"/>
                    <a:gd name="T5" fmla="*/ 0 h 7"/>
                    <a:gd name="T6" fmla="*/ 3 w 3"/>
                    <a:gd name="T7" fmla="*/ 0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0" y="7"/>
                        <a:pt x="0" y="5"/>
                        <a:pt x="0" y="5"/>
                      </a:cubicBezTo>
                      <a:cubicBezTo>
                        <a:pt x="1" y="5"/>
                        <a:pt x="2" y="1"/>
                        <a:pt x="2" y="0"/>
                      </a:cubicBezTo>
                      <a:cubicBezTo>
                        <a:pt x="3" y="0"/>
                        <a:pt x="3" y="0"/>
                        <a:pt x="3" y="0"/>
                      </a:cubicBezTo>
                      <a:lnTo>
                        <a:pt x="0" y="7"/>
                      </a:lnTo>
                      <a:close/>
                    </a:path>
                  </a:pathLst>
                </a:custGeom>
                <a:solidFill>
                  <a:srgbClr val="E99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08">
                  <a:extLst>
                    <a:ext uri="{FF2B5EF4-FFF2-40B4-BE49-F238E27FC236}">
                      <a16:creationId xmlns:a16="http://schemas.microsoft.com/office/drawing/2014/main" xmlns="" id="{55BA1519-336D-4762-A694-9F8C5AABE9BC}"/>
                    </a:ext>
                  </a:extLst>
                </p:cNvPr>
                <p:cNvSpPr/>
                <p:nvPr>
                  <p:custDataLst>
                    <p:tags r:id="rId15"/>
                  </p:custDataLst>
                </p:nvPr>
              </p:nvSpPr>
              <p:spPr bwMode="auto">
                <a:xfrm>
                  <a:off x="2705101" y="5692775"/>
                  <a:ext cx="76200" cy="23812"/>
                </a:xfrm>
                <a:custGeom>
                  <a:avLst/>
                  <a:gdLst>
                    <a:gd name="T0" fmla="*/ 0 w 3"/>
                    <a:gd name="T1" fmla="*/ 0 h 1"/>
                    <a:gd name="T2" fmla="*/ 0 w 3"/>
                    <a:gd name="T3" fmla="*/ 0 h 1"/>
                    <a:gd name="T4" fmla="*/ 0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0" y="0"/>
                        <a:pt x="0" y="1"/>
                        <a:pt x="0" y="1"/>
                      </a:cubicBezTo>
                      <a:cubicBezTo>
                        <a:pt x="3" y="0"/>
                        <a:pt x="3" y="0"/>
                        <a:pt x="3" y="0"/>
                      </a:cubicBezTo>
                      <a:cubicBezTo>
                        <a:pt x="3" y="0"/>
                        <a:pt x="1" y="1"/>
                        <a:pt x="0" y="0"/>
                      </a:cubicBezTo>
                      <a:close/>
                    </a:path>
                  </a:pathLst>
                </a:custGeom>
                <a:solidFill>
                  <a:srgbClr val="E99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20">
                  <a:extLst>
                    <a:ext uri="{FF2B5EF4-FFF2-40B4-BE49-F238E27FC236}">
                      <a16:creationId xmlns:a16="http://schemas.microsoft.com/office/drawing/2014/main" xmlns="" id="{58AB6267-F480-4100-BC1E-D7972E3F6900}"/>
                    </a:ext>
                  </a:extLst>
                </p:cNvPr>
                <p:cNvSpPr/>
                <p:nvPr>
                  <p:custDataLst>
                    <p:tags r:id="rId16"/>
                  </p:custDataLst>
                </p:nvPr>
              </p:nvSpPr>
              <p:spPr bwMode="auto">
                <a:xfrm>
                  <a:off x="2730501" y="4789488"/>
                  <a:ext cx="25400" cy="95250"/>
                </a:xfrm>
                <a:custGeom>
                  <a:avLst/>
                  <a:gdLst>
                    <a:gd name="T0" fmla="*/ 1 w 1"/>
                    <a:gd name="T1" fmla="*/ 4 h 4"/>
                    <a:gd name="T2" fmla="*/ 1 w 1"/>
                    <a:gd name="T3" fmla="*/ 0 h 4"/>
                    <a:gd name="T4" fmla="*/ 0 w 1"/>
                    <a:gd name="T5" fmla="*/ 4 h 4"/>
                    <a:gd name="T6" fmla="*/ 1 w 1"/>
                    <a:gd name="T7" fmla="*/ 4 h 4"/>
                  </a:gdLst>
                  <a:ahLst/>
                  <a:cxnLst>
                    <a:cxn ang="0">
                      <a:pos x="T0" y="T1"/>
                    </a:cxn>
                    <a:cxn ang="0">
                      <a:pos x="T2" y="T3"/>
                    </a:cxn>
                    <a:cxn ang="0">
                      <a:pos x="T4" y="T5"/>
                    </a:cxn>
                    <a:cxn ang="0">
                      <a:pos x="T6" y="T7"/>
                    </a:cxn>
                  </a:cxnLst>
                  <a:rect l="0" t="0" r="r" b="b"/>
                  <a:pathLst>
                    <a:path w="1" h="4">
                      <a:moveTo>
                        <a:pt x="1" y="4"/>
                      </a:moveTo>
                      <a:cubicBezTo>
                        <a:pt x="1" y="0"/>
                        <a:pt x="1" y="0"/>
                        <a:pt x="1" y="0"/>
                      </a:cubicBezTo>
                      <a:cubicBezTo>
                        <a:pt x="1" y="0"/>
                        <a:pt x="0" y="3"/>
                        <a:pt x="0" y="4"/>
                      </a:cubicBezTo>
                      <a:cubicBezTo>
                        <a:pt x="0" y="4"/>
                        <a:pt x="1" y="4"/>
                        <a:pt x="1"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25">
                  <a:extLst>
                    <a:ext uri="{FF2B5EF4-FFF2-40B4-BE49-F238E27FC236}">
                      <a16:creationId xmlns:a16="http://schemas.microsoft.com/office/drawing/2014/main" xmlns="" id="{18E1F2F6-8839-49BA-ADC4-2D4CA296E2D2}"/>
                    </a:ext>
                  </a:extLst>
                </p:cNvPr>
                <p:cNvSpPr/>
                <p:nvPr>
                  <p:custDataLst>
                    <p:tags r:id="rId17"/>
                  </p:custDataLst>
                </p:nvPr>
              </p:nvSpPr>
              <p:spPr bwMode="auto">
                <a:xfrm>
                  <a:off x="2528888" y="4386263"/>
                  <a:ext cx="127000" cy="166687"/>
                </a:xfrm>
                <a:custGeom>
                  <a:avLst/>
                  <a:gdLst>
                    <a:gd name="T0" fmla="*/ 1 w 5"/>
                    <a:gd name="T1" fmla="*/ 6 h 7"/>
                    <a:gd name="T2" fmla="*/ 3 w 5"/>
                    <a:gd name="T3" fmla="*/ 7 h 7"/>
                    <a:gd name="T4" fmla="*/ 5 w 5"/>
                    <a:gd name="T5" fmla="*/ 7 h 7"/>
                    <a:gd name="T6" fmla="*/ 4 w 5"/>
                    <a:gd name="T7" fmla="*/ 5 h 7"/>
                    <a:gd name="T8" fmla="*/ 0 w 5"/>
                    <a:gd name="T9" fmla="*/ 0 h 7"/>
                    <a:gd name="T10" fmla="*/ 0 w 5"/>
                    <a:gd name="T11" fmla="*/ 2 h 7"/>
                    <a:gd name="T12" fmla="*/ 1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6"/>
                      </a:moveTo>
                      <a:cubicBezTo>
                        <a:pt x="1" y="6"/>
                        <a:pt x="2" y="7"/>
                        <a:pt x="3" y="7"/>
                      </a:cubicBezTo>
                      <a:cubicBezTo>
                        <a:pt x="4" y="7"/>
                        <a:pt x="5" y="7"/>
                        <a:pt x="5" y="7"/>
                      </a:cubicBezTo>
                      <a:cubicBezTo>
                        <a:pt x="4" y="5"/>
                        <a:pt x="4" y="5"/>
                        <a:pt x="4" y="5"/>
                      </a:cubicBezTo>
                      <a:cubicBezTo>
                        <a:pt x="4" y="5"/>
                        <a:pt x="3" y="0"/>
                        <a:pt x="0" y="0"/>
                      </a:cubicBezTo>
                      <a:cubicBezTo>
                        <a:pt x="0" y="0"/>
                        <a:pt x="0" y="2"/>
                        <a:pt x="0" y="2"/>
                      </a:cubicBezTo>
                      <a:cubicBezTo>
                        <a:pt x="1" y="3"/>
                        <a:pt x="1" y="6"/>
                        <a:pt x="1" y="6"/>
                      </a:cubicBezTo>
                      <a:close/>
                    </a:path>
                  </a:pathLst>
                </a:custGeom>
                <a:solidFill>
                  <a:srgbClr val="D081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32">
                  <a:extLst>
                    <a:ext uri="{FF2B5EF4-FFF2-40B4-BE49-F238E27FC236}">
                      <a16:creationId xmlns:a16="http://schemas.microsoft.com/office/drawing/2014/main" xmlns="" id="{0208B1ED-FA5C-4924-A6E5-BF3C39F58642}"/>
                    </a:ext>
                  </a:extLst>
                </p:cNvPr>
                <p:cNvSpPr/>
                <p:nvPr>
                  <p:custDataLst>
                    <p:tags r:id="rId18"/>
                  </p:custDataLst>
                </p:nvPr>
              </p:nvSpPr>
              <p:spPr bwMode="auto">
                <a:xfrm>
                  <a:off x="2730501" y="4338638"/>
                  <a:ext cx="76200" cy="47625"/>
                </a:xfrm>
                <a:custGeom>
                  <a:avLst/>
                  <a:gdLst>
                    <a:gd name="T0" fmla="*/ 1 w 3"/>
                    <a:gd name="T1" fmla="*/ 2 h 2"/>
                    <a:gd name="T2" fmla="*/ 2 w 3"/>
                    <a:gd name="T3" fmla="*/ 0 h 2"/>
                    <a:gd name="T4" fmla="*/ 3 w 3"/>
                    <a:gd name="T5" fmla="*/ 0 h 2"/>
                    <a:gd name="T6" fmla="*/ 0 w 3"/>
                    <a:gd name="T7" fmla="*/ 1 h 2"/>
                    <a:gd name="T8" fmla="*/ 2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2" y="1"/>
                        <a:pt x="2" y="0"/>
                      </a:cubicBezTo>
                      <a:cubicBezTo>
                        <a:pt x="2" y="0"/>
                        <a:pt x="3" y="0"/>
                        <a:pt x="3" y="0"/>
                      </a:cubicBezTo>
                      <a:cubicBezTo>
                        <a:pt x="2" y="0"/>
                        <a:pt x="1" y="1"/>
                        <a:pt x="0" y="1"/>
                      </a:cubicBezTo>
                      <a:cubicBezTo>
                        <a:pt x="0" y="1"/>
                        <a:pt x="0" y="2"/>
                        <a:pt x="2" y="2"/>
                      </a:cubicBezTo>
                      <a:cubicBezTo>
                        <a:pt x="1" y="2"/>
                        <a:pt x="1" y="2"/>
                        <a:pt x="1" y="2"/>
                      </a:cubicBezTo>
                      <a:close/>
                    </a:path>
                  </a:pathLst>
                </a:custGeom>
                <a:solidFill>
                  <a:srgbClr val="E99D5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 name="弦形 5">
              <a:extLst>
                <a:ext uri="{FF2B5EF4-FFF2-40B4-BE49-F238E27FC236}">
                  <a16:creationId xmlns:a16="http://schemas.microsoft.com/office/drawing/2014/main" xmlns="" id="{BAA500CC-8219-4F85-A7BD-D27680A0BA00}"/>
                </a:ext>
              </a:extLst>
            </p:cNvPr>
            <p:cNvSpPr/>
            <p:nvPr>
              <p:custDataLst>
                <p:tags r:id="rId6"/>
              </p:custDataLst>
            </p:nvPr>
          </p:nvSpPr>
          <p:spPr>
            <a:xfrm rot="4202246">
              <a:off x="1156905" y="2768407"/>
              <a:ext cx="1814840" cy="1814840"/>
            </a:xfrm>
            <a:prstGeom prst="chord">
              <a:avLst>
                <a:gd name="adj1" fmla="val 2976139"/>
                <a:gd name="adj2" fmla="val 10148863"/>
              </a:avLst>
            </a:prstGeom>
            <a:solidFill>
              <a:srgbClr val="CC3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MH_SubTitle_1">
              <a:extLst>
                <a:ext uri="{FF2B5EF4-FFF2-40B4-BE49-F238E27FC236}">
                  <a16:creationId xmlns:a16="http://schemas.microsoft.com/office/drawing/2014/main" xmlns="" id="{924DF16B-3A08-4375-9E8E-70F42CBE3131}"/>
                </a:ext>
              </a:extLst>
            </p:cNvPr>
            <p:cNvSpPr>
              <a:spLocks noChangeArrowheads="1"/>
            </p:cNvSpPr>
            <p:nvPr>
              <p:custDataLst>
                <p:tags r:id="rId7"/>
              </p:custDataLst>
            </p:nvPr>
          </p:nvSpPr>
          <p:spPr bwMode="auto">
            <a:xfrm>
              <a:off x="8629879" y="5392206"/>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5"/>
                  </a:solidFill>
                  <a:latin typeface="+mj-lt"/>
                  <a:ea typeface="+mj-ea"/>
                  <a:cs typeface="+mj-cs"/>
                  <a:sym typeface="Arial" panose="020B0604020202020204" pitchFamily="34" charset="0"/>
                </a:rPr>
                <a:t>选考科目范围</a:t>
              </a:r>
            </a:p>
          </p:txBody>
        </p:sp>
        <p:sp>
          <p:nvSpPr>
            <p:cNvPr id="8" name="MH_SubTitle_1">
              <a:extLst>
                <a:ext uri="{FF2B5EF4-FFF2-40B4-BE49-F238E27FC236}">
                  <a16:creationId xmlns:a16="http://schemas.microsoft.com/office/drawing/2014/main" xmlns="" id="{E57E209E-7EFE-4653-B874-EEA518A8F5CD}"/>
                </a:ext>
              </a:extLst>
            </p:cNvPr>
            <p:cNvSpPr>
              <a:spLocks noChangeArrowheads="1"/>
            </p:cNvSpPr>
            <p:nvPr>
              <p:custDataLst>
                <p:tags r:id="rId8"/>
              </p:custDataLst>
            </p:nvPr>
          </p:nvSpPr>
          <p:spPr bwMode="auto">
            <a:xfrm>
              <a:off x="8551923" y="1616633"/>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3"/>
                  </a:solidFill>
                  <a:latin typeface="+mj-lt"/>
                  <a:ea typeface="+mj-ea"/>
                  <a:cs typeface="+mj-cs"/>
                  <a:sym typeface="Arial" panose="020B0604020202020204" pitchFamily="34" charset="0"/>
                </a:rPr>
                <a:t>专业排名</a:t>
              </a:r>
            </a:p>
          </p:txBody>
        </p:sp>
        <p:sp>
          <p:nvSpPr>
            <p:cNvPr id="9" name="弦形 8">
              <a:extLst>
                <a:ext uri="{FF2B5EF4-FFF2-40B4-BE49-F238E27FC236}">
                  <a16:creationId xmlns:a16="http://schemas.microsoft.com/office/drawing/2014/main" xmlns="" id="{6B76257C-7C11-43A5-B25E-0B249F299034}"/>
                </a:ext>
              </a:extLst>
            </p:cNvPr>
            <p:cNvSpPr/>
            <p:nvPr>
              <p:custDataLst>
                <p:tags r:id="rId9"/>
              </p:custDataLst>
            </p:nvPr>
          </p:nvSpPr>
          <p:spPr>
            <a:xfrm rot="4202246">
              <a:off x="7674753" y="2768433"/>
              <a:ext cx="1814840" cy="1814840"/>
            </a:xfrm>
            <a:prstGeom prst="chord">
              <a:avLst>
                <a:gd name="adj1" fmla="val 2976139"/>
                <a:gd name="adj2" fmla="val 101488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10" name="MH_SubTitle_1">
              <a:extLst>
                <a:ext uri="{FF2B5EF4-FFF2-40B4-BE49-F238E27FC236}">
                  <a16:creationId xmlns:a16="http://schemas.microsoft.com/office/drawing/2014/main" xmlns="" id="{588B2974-1134-4B46-8541-CC58C827DAB6}"/>
                </a:ext>
              </a:extLst>
            </p:cNvPr>
            <p:cNvSpPr>
              <a:spLocks noChangeArrowheads="1"/>
            </p:cNvSpPr>
            <p:nvPr>
              <p:custDataLst>
                <p:tags r:id="rId10"/>
              </p:custDataLst>
            </p:nvPr>
          </p:nvSpPr>
          <p:spPr bwMode="auto">
            <a:xfrm>
              <a:off x="8415633" y="3357361"/>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4"/>
                  </a:solidFill>
                  <a:latin typeface="+mj-lt"/>
                  <a:ea typeface="+mj-ea"/>
                  <a:cs typeface="+mj-cs"/>
                  <a:sym typeface="Arial" panose="020B0604020202020204" pitchFamily="34" charset="0"/>
                </a:rPr>
                <a:t>特殊报考条件</a:t>
              </a:r>
            </a:p>
          </p:txBody>
        </p:sp>
        <p:sp>
          <p:nvSpPr>
            <p:cNvPr id="11" name="MH_SubTitle_1">
              <a:extLst>
                <a:ext uri="{FF2B5EF4-FFF2-40B4-BE49-F238E27FC236}">
                  <a16:creationId xmlns:a16="http://schemas.microsoft.com/office/drawing/2014/main" xmlns="" id="{DF7117A1-0C5F-4769-B49D-E241DBD147F7}"/>
                </a:ext>
              </a:extLst>
            </p:cNvPr>
            <p:cNvSpPr>
              <a:spLocks noChangeArrowheads="1"/>
            </p:cNvSpPr>
            <p:nvPr>
              <p:custDataLst>
                <p:tags r:id="rId11"/>
              </p:custDataLst>
            </p:nvPr>
          </p:nvSpPr>
          <p:spPr bwMode="auto">
            <a:xfrm>
              <a:off x="1903952" y="1554514"/>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chemeClr val="accent1"/>
                  </a:solidFill>
                  <a:latin typeface="+mj-lt"/>
                  <a:ea typeface="+mj-ea"/>
                  <a:cs typeface="+mj-cs"/>
                  <a:sym typeface="Arial" panose="020B0604020202020204" pitchFamily="34" charset="0"/>
                </a:rPr>
                <a:t>课程设置</a:t>
              </a:r>
            </a:p>
          </p:txBody>
        </p:sp>
        <p:sp>
          <p:nvSpPr>
            <p:cNvPr id="12" name="MH_SubTitle_1">
              <a:extLst>
                <a:ext uri="{FF2B5EF4-FFF2-40B4-BE49-F238E27FC236}">
                  <a16:creationId xmlns:a16="http://schemas.microsoft.com/office/drawing/2014/main" xmlns="" id="{5ACD2B44-EEBF-4135-B81F-13A176D9303D}"/>
                </a:ext>
              </a:extLst>
            </p:cNvPr>
            <p:cNvSpPr>
              <a:spLocks noChangeArrowheads="1"/>
            </p:cNvSpPr>
            <p:nvPr>
              <p:custDataLst>
                <p:tags r:id="rId12"/>
              </p:custDataLst>
            </p:nvPr>
          </p:nvSpPr>
          <p:spPr bwMode="auto">
            <a:xfrm>
              <a:off x="1976977" y="3456452"/>
              <a:ext cx="3390872" cy="5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b="1" dirty="0">
                  <a:solidFill>
                    <a:srgbClr val="CC32BC"/>
                  </a:solidFill>
                  <a:latin typeface="+mj-lt"/>
                  <a:ea typeface="+mj-ea"/>
                  <a:cs typeface="+mj-cs"/>
                  <a:sym typeface="Arial" panose="020B0604020202020204" pitchFamily="34" charset="0"/>
                </a:rPr>
                <a:t>培养目标</a:t>
              </a:r>
            </a:p>
          </p:txBody>
        </p:sp>
        <p:sp>
          <p:nvSpPr>
            <p:cNvPr id="13" name="椭圆 12">
              <a:extLst>
                <a:ext uri="{FF2B5EF4-FFF2-40B4-BE49-F238E27FC236}">
                  <a16:creationId xmlns:a16="http://schemas.microsoft.com/office/drawing/2014/main" xmlns="" id="{1BE3987D-8D3E-41CD-B873-6DBDB5DEBC3D}"/>
                </a:ext>
              </a:extLst>
            </p:cNvPr>
            <p:cNvSpPr/>
            <p:nvPr/>
          </p:nvSpPr>
          <p:spPr>
            <a:xfrm>
              <a:off x="5021238" y="2364105"/>
              <a:ext cx="1649435" cy="1616076"/>
            </a:xfrm>
            <a:prstGeom prst="ellipse">
              <a:avLst/>
            </a:prstGeom>
            <a:solidFill>
              <a:srgbClr val="00B0F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dirty="0"/>
                <a:t>了解专业</a:t>
              </a:r>
            </a:p>
          </p:txBody>
        </p:sp>
      </p:grpSp>
      <p:sp>
        <p:nvSpPr>
          <p:cNvPr id="21" name="弦形 20">
            <a:extLst>
              <a:ext uri="{FF2B5EF4-FFF2-40B4-BE49-F238E27FC236}">
                <a16:creationId xmlns:a16="http://schemas.microsoft.com/office/drawing/2014/main" xmlns="" id="{7C37B60F-B0E8-4BCB-8911-A49F31D636FF}"/>
              </a:ext>
            </a:extLst>
          </p:cNvPr>
          <p:cNvSpPr/>
          <p:nvPr>
            <p:custDataLst>
              <p:tags r:id="rId1"/>
            </p:custDataLst>
          </p:nvPr>
        </p:nvSpPr>
        <p:spPr>
          <a:xfrm rot="4202246">
            <a:off x="1306368" y="4407567"/>
            <a:ext cx="1297220" cy="1569674"/>
          </a:xfrm>
          <a:prstGeom prst="chord">
            <a:avLst>
              <a:gd name="adj1" fmla="val 2976139"/>
              <a:gd name="adj2" fmla="val 1014886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a:extLst>
              <a:ext uri="{FF2B5EF4-FFF2-40B4-BE49-F238E27FC236}">
                <a16:creationId xmlns:a16="http://schemas.microsoft.com/office/drawing/2014/main" xmlns="" id="{5A6D885E-1FA6-4DB6-97B7-2B00D6AA3FAA}"/>
              </a:ext>
            </a:extLst>
          </p:cNvPr>
          <p:cNvSpPr txBox="1"/>
          <p:nvPr/>
        </p:nvSpPr>
        <p:spPr>
          <a:xfrm>
            <a:off x="1823562" y="5043265"/>
            <a:ext cx="1470557" cy="461665"/>
          </a:xfrm>
          <a:prstGeom prst="rect">
            <a:avLst/>
          </a:prstGeom>
          <a:noFill/>
        </p:spPr>
        <p:txBody>
          <a:bodyPr wrap="square" rtlCol="0">
            <a:spAutoFit/>
          </a:bodyPr>
          <a:lstStyle/>
          <a:p>
            <a:r>
              <a:rPr lang="zh-CN" altLang="en-US" sz="2400" b="1" dirty="0">
                <a:solidFill>
                  <a:srgbClr val="FF0000"/>
                </a:solidFill>
              </a:rPr>
              <a:t>就业前景</a:t>
            </a:r>
          </a:p>
        </p:txBody>
      </p:sp>
      <p:sp>
        <p:nvSpPr>
          <p:cNvPr id="23" name="文本框 6">
            <a:extLst>
              <a:ext uri="{FF2B5EF4-FFF2-40B4-BE49-F238E27FC236}">
                <a16:creationId xmlns:a16="http://schemas.microsoft.com/office/drawing/2014/main" xmlns="" id="{08CE3024-00D0-4BBB-9DF9-960B65B5845F}"/>
              </a:ext>
            </a:extLst>
          </p:cNvPr>
          <p:cNvSpPr txBox="1"/>
          <p:nvPr>
            <p:custDataLst>
              <p:tags r:id="rId2"/>
            </p:custDataLst>
          </p:nvPr>
        </p:nvSpPr>
        <p:spPr>
          <a:xfrm>
            <a:off x="349250" y="221615"/>
            <a:ext cx="3543300" cy="462915"/>
          </a:xfrm>
          <a:prstGeom prst="rect">
            <a:avLst/>
          </a:prstGeom>
          <a:noFill/>
        </p:spPr>
        <p:txBody>
          <a:bodyPr wrap="square" rtlCol="0" anchor="ctr" anchorCtr="0"/>
          <a:lstStyle/>
          <a:p>
            <a:r>
              <a:rPr lang="zh-CN" altLang="en-US" sz="3600" b="1" dirty="0">
                <a:solidFill>
                  <a:schemeClr val="bg1"/>
                </a:solidFill>
                <a:latin typeface="+mn-ea"/>
                <a:cs typeface="+mj-cs"/>
              </a:rPr>
              <a:t>生涯体验</a:t>
            </a:r>
          </a:p>
        </p:txBody>
      </p:sp>
    </p:spTree>
    <p:extLst>
      <p:ext uri="{BB962C8B-B14F-4D97-AF65-F5344CB8AC3E}">
        <p14:creationId xmlns:p14="http://schemas.microsoft.com/office/powerpoint/2010/main" xmlns="" val="302596154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KSO_WM_DOC_GUID" val="{d2e9bcd2-50ab-46f2-b702-70763c3c038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1_1"/>
  <p:tag name="KSO_WM_TEMPLATE_CATEGORY" val="custom"/>
  <p:tag name="KSO_WM_TEMPLATE_INDEX" val="20191730"/>
  <p:tag name="KSO_WM_UNIT_LAYERLEVEL" val="1_1_1"/>
  <p:tag name="KSO_WM_TAG_VERSION" val="1.0"/>
  <p:tag name="KSO_WM_BEAUTIFY_FLAG" val="#wm#"/>
  <p:tag name="KSO_WM_UNIT_TYPE" val="m_h_i"/>
  <p:tag name="KSO_WM_UNIT_INDEX" val="1_1_1"/>
  <p:tag name="KSO_WM_UNIT_DIAGRAM_ISNUMVISUAL" val="0"/>
  <p:tag name="KSO_WM_UNIT_DIAGRAM_ISREFERUNIT" val="0"/>
  <p:tag name="KSO_WM_UNIT_COLOR_SCHEME_SHAPE_ID" val="4"/>
  <p:tag name="KSO_WM_UNIT_COLOR_SCHEME_PARENT_PAGE" val="0_4"/>
  <p:tag name="KSO_WM_UNIT_LINE_FORE_SCHEMECOLOR_INDEX" val="6"/>
  <p:tag name="KSO_WM_UNIT_LINE_FILL_TYPE" val="2"/>
  <p:tag name="KSO_WM_UNIT_TEXT_FILL_FORE_SCHEMECOLOR_INDEX" val="2"/>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2_2"/>
  <p:tag name="KSO_WM_TEMPLATE_CATEGORY" val="custom"/>
  <p:tag name="KSO_WM_TEMPLATE_INDEX" val="20191730"/>
  <p:tag name="KSO_WM_UNIT_LAYERLEVEL" val="1_1_1"/>
  <p:tag name="KSO_WM_TAG_VERSION" val="1.0"/>
  <p:tag name="KSO_WM_BEAUTIFY_FLAG" val="#wm#"/>
  <p:tag name="KSO_WM_UNIT_TYPE" val="m_h_i"/>
  <p:tag name="KSO_WM_UNIT_INDEX" val="1_2_2"/>
  <p:tag name="KSO_WM_UNIT_DIAGRAM_ISNUMVISUAL" val="0"/>
  <p:tag name="KSO_WM_UNIT_DIAGRAM_ISREFERUNIT" val="0"/>
  <p:tag name="KSO_WM_UNIT_COLOR_SCHEME_SHAPE_ID" val="6"/>
  <p:tag name="KSO_WM_UNIT_COLOR_SCHEME_PARENT_PAGE" val="0_4"/>
  <p:tag name="KSO_WM_UNIT_FILL_FORE_SCHEMECOLOR_INDEX" val="5"/>
  <p:tag name="KSO_WM_UNIT_FILL_TYPE" val="1"/>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2_1"/>
  <p:tag name="KSO_WM_TEMPLATE_CATEGORY" val="custom"/>
  <p:tag name="KSO_WM_TEMPLATE_INDEX" val="20191730"/>
  <p:tag name="KSO_WM_UNIT_LAYERLEVEL" val="1_1_1"/>
  <p:tag name="KSO_WM_TAG_VERSION" val="1.0"/>
  <p:tag name="KSO_WM_BEAUTIFY_FLAG" val="#wm#"/>
  <p:tag name="KSO_WM_UNIT_TYPE" val="m_h_i"/>
  <p:tag name="KSO_WM_UNIT_INDEX" val="1_2_1"/>
  <p:tag name="KSO_WM_UNIT_DIAGRAM_ISNUMVISUAL" val="0"/>
  <p:tag name="KSO_WM_UNIT_DIAGRAM_ISREFERUNIT" val="0"/>
  <p:tag name="KSO_WM_UNIT_COLOR_SCHEME_SHAPE_ID" val="7"/>
  <p:tag name="KSO_WM_UNIT_COLOR_SCHEME_PARENT_PAGE" val="0_4"/>
  <p:tag name="KSO_WM_UNIT_LINE_FORE_SCHEMECOLOR_INDEX" val="5"/>
  <p:tag name="KSO_WM_UNIT_LINE_FILL_TYPE" val="2"/>
  <p:tag name="KSO_WM_UNIT_TEXT_FILL_FORE_SCHEMECOLOR_INDEX" val="2"/>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3_2"/>
  <p:tag name="KSO_WM_TEMPLATE_CATEGORY" val="custom"/>
  <p:tag name="KSO_WM_TEMPLATE_INDEX" val="20191730"/>
  <p:tag name="KSO_WM_UNIT_LAYERLEVEL" val="1_1_1"/>
  <p:tag name="KSO_WM_TAG_VERSION" val="1.0"/>
  <p:tag name="KSO_WM_BEAUTIFY_FLAG" val="#wm#"/>
  <p:tag name="KSO_WM_UNIT_TYPE" val="m_h_i"/>
  <p:tag name="KSO_WM_UNIT_INDEX" val="1_3_2"/>
  <p:tag name="KSO_WM_UNIT_DIAGRAM_ISNUMVISUAL" val="0"/>
  <p:tag name="KSO_WM_UNIT_DIAGRAM_ISREFERUNIT" val="0"/>
  <p:tag name="KSO_WM_UNIT_COLOR_SCHEME_SHAPE_ID" val="9"/>
  <p:tag name="KSO_WM_UNIT_COLOR_SCHEME_PARENT_PAGE" val="0_4"/>
  <p:tag name="KSO_WM_UNIT_FILL_FORE_SCHEMECOLOR_INDEX" val="7"/>
  <p:tag name="KSO_WM_UNIT_FILL_TYPE" val="1"/>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3_1"/>
  <p:tag name="KSO_WM_TEMPLATE_CATEGORY" val="custom"/>
  <p:tag name="KSO_WM_TEMPLATE_INDEX" val="20191730"/>
  <p:tag name="KSO_WM_UNIT_LAYERLEVEL" val="1_1_1"/>
  <p:tag name="KSO_WM_TAG_VERSION" val="1.0"/>
  <p:tag name="KSO_WM_BEAUTIFY_FLAG" val="#wm#"/>
  <p:tag name="KSO_WM_UNIT_TYPE" val="m_h_i"/>
  <p:tag name="KSO_WM_UNIT_INDEX" val="1_3_1"/>
  <p:tag name="KSO_WM_UNIT_DIAGRAM_ISNUMVISUAL" val="0"/>
  <p:tag name="KSO_WM_UNIT_DIAGRAM_ISREFERUNIT" val="0"/>
  <p:tag name="KSO_WM_UNIT_COLOR_SCHEME_SHAPE_ID" val="10"/>
  <p:tag name="KSO_WM_UNIT_COLOR_SCHEME_PARENT_PAGE" val="0_4"/>
  <p:tag name="KSO_WM_UNIT_LINE_FORE_SCHEMECOLOR_INDEX" val="7"/>
  <p:tag name="KSO_WM_UNIT_LINE_FILL_TYPE" val="2"/>
  <p:tag name="KSO_WM_UNIT_TEXT_FILL_FORE_SCHEMECOLOR_INDEX" val="2"/>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4_1"/>
  <p:tag name="KSO_WM_TEMPLATE_CATEGORY" val="custom"/>
  <p:tag name="KSO_WM_TEMPLATE_INDEX" val="20191730"/>
  <p:tag name="KSO_WM_UNIT_LAYERLEVEL" val="1_1_1"/>
  <p:tag name="KSO_WM_TAG_VERSION" val="1.0"/>
  <p:tag name="KSO_WM_BEAUTIFY_FLAG" val="#wm#"/>
  <p:tag name="KSO_WM_UNIT_TYPE" val="m_h_i"/>
  <p:tag name="KSO_WM_UNIT_INDEX" val="1_4_1"/>
  <p:tag name="KSO_WM_UNIT_DIAGRAM_ISNUMVISUAL" val="0"/>
  <p:tag name="KSO_WM_UNIT_DIAGRAM_ISREFERUNIT" val="0"/>
  <p:tag name="KSO_WM_UNIT_COLOR_SCHEME_SHAPE_ID" val="12"/>
  <p:tag name="KSO_WM_UNIT_COLOR_SCHEME_PARENT_PAGE" val="0_4"/>
  <p:tag name="KSO_WM_UNIT_FILL_FORE_SCHEMECOLOR_INDEX" val="5"/>
  <p:tag name="KSO_WM_UNIT_FILL_TYPE" val="1"/>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4_2"/>
  <p:tag name="KSO_WM_TEMPLATE_CATEGORY" val="custom"/>
  <p:tag name="KSO_WM_TEMPLATE_INDEX" val="20191730"/>
  <p:tag name="KSO_WM_UNIT_LAYERLEVEL" val="1_1_1"/>
  <p:tag name="KSO_WM_TAG_VERSION" val="1.0"/>
  <p:tag name="KSO_WM_BEAUTIFY_FLAG" val="#wm#"/>
  <p:tag name="KSO_WM_UNIT_TYPE" val="m_h_i"/>
  <p:tag name="KSO_WM_UNIT_INDEX" val="1_4_2"/>
  <p:tag name="KSO_WM_UNIT_DIAGRAM_ISNUMVISUAL" val="0"/>
  <p:tag name="KSO_WM_UNIT_DIAGRAM_ISREFERUNIT" val="0"/>
  <p:tag name="KSO_WM_UNIT_COLOR_SCHEME_SHAPE_ID" val="13"/>
  <p:tag name="KSO_WM_UNIT_COLOR_SCHEME_PARENT_PAGE" val="0_4"/>
  <p:tag name="KSO_WM_UNIT_LINE_FORE_SCHEMECOLOR_INDEX" val="5"/>
  <p:tag name="KSO_WM_UNIT_LINE_FILL_TYPE" val="2"/>
  <p:tag name="KSO_WM_UNIT_TEXT_FILL_FORE_SCHEMECOLOR_INDEX" val="2"/>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5_1"/>
  <p:tag name="KSO_WM_TEMPLATE_CATEGORY" val="custom"/>
  <p:tag name="KSO_WM_TEMPLATE_INDEX" val="20191730"/>
  <p:tag name="KSO_WM_UNIT_LAYERLEVEL" val="1_1_1"/>
  <p:tag name="KSO_WM_TAG_VERSION" val="1.0"/>
  <p:tag name="KSO_WM_BEAUTIFY_FLAG" val="#wm#"/>
  <p:tag name="KSO_WM_UNIT_TYPE" val="m_h_i"/>
  <p:tag name="KSO_WM_UNIT_INDEX" val="1_5_1"/>
  <p:tag name="KSO_WM_UNIT_DIAGRAM_ISNUMVISUAL" val="0"/>
  <p:tag name="KSO_WM_UNIT_DIAGRAM_ISREFERUNIT" val="0"/>
  <p:tag name="KSO_WM_UNIT_COLOR_SCHEME_SHAPE_ID" val="15"/>
  <p:tag name="KSO_WM_UNIT_COLOR_SCHEME_PARENT_PAGE" val="0_4"/>
  <p:tag name="KSO_WM_UNIT_FILL_FORE_SCHEMECOLOR_INDEX" val="6"/>
  <p:tag name="KSO_WM_UNIT_FILL_TYPE" val="1"/>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5_2"/>
  <p:tag name="KSO_WM_TEMPLATE_CATEGORY" val="custom"/>
  <p:tag name="KSO_WM_TEMPLATE_INDEX" val="20191730"/>
  <p:tag name="KSO_WM_UNIT_LAYERLEVEL" val="1_1_1"/>
  <p:tag name="KSO_WM_TAG_VERSION" val="1.0"/>
  <p:tag name="KSO_WM_BEAUTIFY_FLAG" val="#wm#"/>
  <p:tag name="KSO_WM_UNIT_TYPE" val="m_h_i"/>
  <p:tag name="KSO_WM_UNIT_INDEX" val="1_5_2"/>
  <p:tag name="KSO_WM_UNIT_DIAGRAM_ISNUMVISUAL" val="0"/>
  <p:tag name="KSO_WM_UNIT_DIAGRAM_ISREFERUNIT" val="0"/>
  <p:tag name="KSO_WM_UNIT_COLOR_SCHEME_SHAPE_ID" val="16"/>
  <p:tag name="KSO_WM_UNIT_COLOR_SCHEME_PARENT_PAGE" val="0_4"/>
  <p:tag name="KSO_WM_UNIT_LINE_FORE_SCHEMECOLOR_INDEX" val="6"/>
  <p:tag name="KSO_WM_UNIT_LINE_FILL_TYPE" val="2"/>
  <p:tag name="KSO_WM_UNIT_TEXT_FILL_FORE_SCHEMECOLOR_INDEX" val="2"/>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2_1"/>
  <p:tag name="KSO_WM_TEMPLATE_CATEGORY" val="custom"/>
  <p:tag name="KSO_WM_TEMPLATE_INDEX" val="20191730"/>
  <p:tag name="KSO_WM_UNIT_LAYERLEVEL" val="1_1_1"/>
  <p:tag name="KSO_WM_TAG_VERSION" val="1.0"/>
  <p:tag name="KSO_WM_BEAUTIFY_FLAG" val="#wm#"/>
  <p:tag name="KSO_WM_UNIT_TYPE" val="m_h_z"/>
  <p:tag name="KSO_WM_UNIT_INDEX" val="1_2_1"/>
  <p:tag name="KSO_WM_UNIT_DIAGRAM_ISNUMVISUAL" val="0"/>
  <p:tag name="KSO_WM_UNIT_DIAGRAM_ISREFERUNIT" val="0"/>
  <p:tag name="KSO_WM_UNIT_COLOR_SCHEME_SHAPE_ID" val="38"/>
  <p:tag name="KSO_WM_UNIT_COLOR_SCHEME_PARENT_PAGE" val="0_4"/>
  <p:tag name="KSO_WM_UNIT_LINE_FORE_SCHEMECOLOR_INDEX" val="14"/>
  <p:tag name="KSO_WM_UNIT_LINE_FILL_TYPE" val="2"/>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3_1"/>
  <p:tag name="KSO_WM_TEMPLATE_CATEGORY" val="custom"/>
  <p:tag name="KSO_WM_TEMPLATE_INDEX" val="20191730"/>
  <p:tag name="KSO_WM_UNIT_LAYERLEVEL" val="1_1_1"/>
  <p:tag name="KSO_WM_TAG_VERSION" val="1.0"/>
  <p:tag name="KSO_WM_BEAUTIFY_FLAG" val="#wm#"/>
  <p:tag name="KSO_WM_UNIT_TYPE" val="m_h_z"/>
  <p:tag name="KSO_WM_UNIT_INDEX" val="1_3_1"/>
  <p:tag name="KSO_WM_UNIT_DIAGRAM_ISNUMVISUAL" val="0"/>
  <p:tag name="KSO_WM_UNIT_DIAGRAM_ISREFERUNIT" val="0"/>
  <p:tag name="KSO_WM_UNIT_COLOR_SCHEME_SHAPE_ID" val="39"/>
  <p:tag name="KSO_WM_UNIT_COLOR_SCHEME_PARENT_PAGE" val="0_4"/>
  <p:tag name="KSO_WM_UNIT_LINE_FORE_SCHEMECOLOR_INDEX" val="14"/>
  <p:tag name="KSO_WM_UNIT_LINE_FILL_TYPE" val="2"/>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4_1"/>
  <p:tag name="KSO_WM_TEMPLATE_CATEGORY" val="custom"/>
  <p:tag name="KSO_WM_TEMPLATE_INDEX" val="20191730"/>
  <p:tag name="KSO_WM_UNIT_LAYERLEVEL" val="1_1_1"/>
  <p:tag name="KSO_WM_TAG_VERSION" val="1.0"/>
  <p:tag name="KSO_WM_BEAUTIFY_FLAG" val="#wm#"/>
  <p:tag name="KSO_WM_UNIT_TYPE" val="m_h_z"/>
  <p:tag name="KSO_WM_UNIT_INDEX" val="1_4_1"/>
  <p:tag name="KSO_WM_UNIT_DIAGRAM_ISNUMVISUAL" val="0"/>
  <p:tag name="KSO_WM_UNIT_DIAGRAM_ISREFERUNIT" val="0"/>
  <p:tag name="KSO_WM_UNIT_COLOR_SCHEME_SHAPE_ID" val="40"/>
  <p:tag name="KSO_WM_UNIT_COLOR_SCHEME_PARENT_PAGE" val="0_4"/>
  <p:tag name="KSO_WM_UNIT_LINE_FORE_SCHEMECOLOR_INDEX" val="14"/>
  <p:tag name="KSO_WM_UNIT_LINE_FILL_TYPE" val="2"/>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5_1"/>
  <p:tag name="KSO_WM_TEMPLATE_CATEGORY" val="custom"/>
  <p:tag name="KSO_WM_TEMPLATE_INDEX" val="20191730"/>
  <p:tag name="KSO_WM_UNIT_LAYERLEVEL" val="1_1_1"/>
  <p:tag name="KSO_WM_TAG_VERSION" val="1.0"/>
  <p:tag name="KSO_WM_BEAUTIFY_FLAG" val="#wm#"/>
  <p:tag name="KSO_WM_UNIT_TYPE" val="m_h_z"/>
  <p:tag name="KSO_WM_UNIT_INDEX" val="1_5_1"/>
  <p:tag name="KSO_WM_UNIT_DIAGRAM_ISNUMVISUAL" val="0"/>
  <p:tag name="KSO_WM_UNIT_DIAGRAM_ISREFERUNIT" val="0"/>
  <p:tag name="KSO_WM_UNIT_COLOR_SCHEME_SHAPE_ID" val="41"/>
  <p:tag name="KSO_WM_UNIT_COLOR_SCHEME_PARENT_PAGE" val="0_4"/>
  <p:tag name="KSO_WM_UNIT_LINE_FORE_SCHEMECOLOR_INDEX" val="14"/>
  <p:tag name="KSO_WM_UNIT_LINE_FILL_TYPE" val="2"/>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1"/>
  <p:tag name="KSO_WM_UNIT_ID" val="custom160207_17*l_i*1_1"/>
  <p:tag name="KSO_WM_UNIT_CLEAR" val="1"/>
  <p:tag name="KSO_WM_UNIT_LAYERLEVEL" val="1_1"/>
  <p:tag name="KSO_WM_DIAGRAM_GROUP_CODE" val="l1-2"/>
  <p:tag name="KSO_WM_UNIT_FILL_FORE_SCHEMECOLOR_INDEX" val="9"/>
  <p:tag name="KSO_WM_UNI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3"/>
  <p:tag name="KSO_WM_UNIT_ID" val="custom160207_17*l_i*1_3"/>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7_17*i*75"/>
  <p:tag name="KSO_WM_TEMPLATE_CATEGORY" val="custom"/>
  <p:tag name="KSO_WM_TEMPLATE_INDEX" val="160207"/>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81"/>
  <p:tag name="KSO_WM_UNIT_ID" val="custom160207_17*l_i*1_81"/>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5_1"/>
  <p:tag name="KSO_WM_UNIT_ID" val="custom160207_17*l_h_a*1_5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9"/>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2_1"/>
  <p:tag name="KSO_WM_UNIT_ID" val="custom160207_17*l_h_a*1_2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7"/>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107"/>
  <p:tag name="KSO_WM_UNIT_ID" val="custom160207_17*l_i*1_107"/>
  <p:tag name="KSO_WM_UNIT_CLEAR" val="1"/>
  <p:tag name="KSO_WM_UNIT_LAYERLEVEL" val="1_1"/>
  <p:tag name="KSO_WM_DIAGRAM_GROUP_CODE" val="l1-2"/>
  <p:tag name="KSO_WM_UNIT_FILL_FORE_SCHEMECOLOR_INDEX" val="8"/>
  <p:tag name="KSO_WM_UNIT_FILL_TYPE" val="1"/>
  <p:tag name="KSO_WM_UNIT_TEXT_FILL_FORE_SCHEMECOLOR_INDEX" val="8"/>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4_1"/>
  <p:tag name="KSO_WM_UNIT_ID" val="custom160207_17*l_h_a*1_4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8"/>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1_1"/>
  <p:tag name="KSO_WM_UNIT_ID" val="custom160207_17*l_h_a*1_1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5"/>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3_1"/>
  <p:tag name="KSO_WM_UNIT_ID" val="custom160207_17*l_h_a*1_3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6"/>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38"/>
  <p:tag name="KSO_WM_UNIT_ID" val="custom160207_17*l_i*1_38"/>
  <p:tag name="KSO_WM_UNIT_CLEAR" val="1"/>
  <p:tag name="KSO_WM_UNIT_LAYERLEVEL" val="1_1"/>
  <p:tag name="KSO_WM_DIAGRAM_GROUP_CODE" val="l1-2"/>
  <p:tag name="KSO_WM_UNIT_FILL_FORE_SCHEMECOLOR_INDEX" val="7"/>
  <p:tag name="KSO_WM_UNI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41"/>
  <p:tag name="KSO_WM_UNIT_ID" val="custom160207_17*l_i*1_41"/>
  <p:tag name="KSO_WM_UNIT_CLEAR" val="1"/>
  <p:tag name="KSO_WM_UNIT_LAYERLEVEL" val="1_1"/>
  <p:tag name="KSO_WM_DIAGRAM_GROUP_CODE" val="l1-2"/>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44"/>
  <p:tag name="KSO_WM_UNIT_ID" val="custom160207_17*l_i*1_44"/>
  <p:tag name="KSO_WM_UNIT_CLEAR" val="1"/>
  <p:tag name="KSO_WM_UNIT_LAYERLEVEL" val="1_1"/>
  <p:tag name="KSO_WM_DIAGRAM_GROUP_CODE" val="l1-2"/>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56"/>
  <p:tag name="KSO_WM_UNIT_ID" val="custom160207_17*l_i*1_56"/>
  <p:tag name="KSO_WM_UNIT_CLEAR" val="1"/>
  <p:tag name="KSO_WM_UNIT_LAYERLEVEL" val="1_1"/>
  <p:tag name="KSO_WM_DIAGRAM_GROUP_CODE" val="l1-2"/>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61"/>
  <p:tag name="KSO_WM_UNIT_ID" val="custom160207_17*l_i*1_61"/>
  <p:tag name="KSO_WM_UNIT_CLEAR" val="1"/>
  <p:tag name="KSO_WM_UNIT_LAYERLEVEL" val="1_1"/>
  <p:tag name="KSO_WM_DIAGRAM_GROUP_CODE" val="l1-2"/>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68"/>
  <p:tag name="KSO_WM_UNIT_ID" val="custom160207_17*l_i*1_68"/>
  <p:tag name="KSO_WM_UNIT_CLEAR" val="1"/>
  <p:tag name="KSO_WM_UNIT_LAYERLEVEL" val="1_1"/>
  <p:tag name="KSO_WM_DIAGRAM_GROUP_CODE" val="l1-2"/>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81"/>
  <p:tag name="KSO_WM_UNIT_ID" val="custom160207_17*l_i*1_81"/>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1"/>
  <p:tag name="KSO_WM_UNIT_ID" val="custom160207_17*l_i*1_1"/>
  <p:tag name="KSO_WM_UNIT_CLEAR" val="1"/>
  <p:tag name="KSO_WM_UNIT_LAYERLEVEL" val="1_1"/>
  <p:tag name="KSO_WM_DIAGRAM_GROUP_CODE" val="l1-2"/>
  <p:tag name="KSO_WM_UNIT_FILL_FORE_SCHEMECOLOR_INDEX" val="9"/>
  <p:tag name="KSO_WM_UNI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3"/>
  <p:tag name="KSO_WM_UNIT_ID" val="custom160207_17*l_i*1_3"/>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207_17*i*75"/>
  <p:tag name="KSO_WM_TEMPLATE_CATEGORY" val="custom"/>
  <p:tag name="KSO_WM_TEMPLATE_INDEX" val="160207"/>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81"/>
  <p:tag name="KSO_WM_UNIT_ID" val="custom160207_17*l_i*1_81"/>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5_1"/>
  <p:tag name="KSO_WM_UNIT_ID" val="custom160207_17*l_h_a*1_5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9"/>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2_1"/>
  <p:tag name="KSO_WM_UNIT_ID" val="custom160207_17*l_h_a*1_2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7"/>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107"/>
  <p:tag name="KSO_WM_UNIT_ID" val="custom160207_17*l_i*1_107"/>
  <p:tag name="KSO_WM_UNIT_CLEAR" val="1"/>
  <p:tag name="KSO_WM_UNIT_LAYERLEVEL" val="1_1"/>
  <p:tag name="KSO_WM_DIAGRAM_GROUP_CODE" val="l1-2"/>
  <p:tag name="KSO_WM_UNIT_FILL_FORE_SCHEMECOLOR_INDEX" val="8"/>
  <p:tag name="KSO_WM_UNIT_FILL_TYPE" val="1"/>
  <p:tag name="KSO_WM_UNIT_TEXT_FILL_FORE_SCHEMECOLOR_INDEX" val="8"/>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4_1"/>
  <p:tag name="KSO_WM_UNIT_ID" val="custom160207_17*l_h_a*1_4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8"/>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1_1"/>
  <p:tag name="KSO_WM_UNIT_ID" val="custom160207_17*l_h_a*1_1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MH" val="20150921115102"/>
  <p:tag name="MH_LIBRARY" val="GRAPHIC"/>
  <p:tag name="MH_TYPE" val="SubTitle"/>
  <p:tag name="MH_ORDER" val="1"/>
  <p:tag name="KSO_WM_UNIT_TYPE" val="l_h_a"/>
  <p:tag name="KSO_WM_UNIT_INDEX" val="1_3_1"/>
  <p:tag name="KSO_WM_UNIT_ID" val="custom160207_17*l_h_a*1_3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2"/>
  <p:tag name="KSO_WM_UNIT_TEXT_FILL_FORE_SCHEMECOLOR_INDEX" val="6"/>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38"/>
  <p:tag name="KSO_WM_UNIT_ID" val="custom160207_17*l_i*1_38"/>
  <p:tag name="KSO_WM_UNIT_CLEAR" val="1"/>
  <p:tag name="KSO_WM_UNIT_LAYERLEVEL" val="1_1"/>
  <p:tag name="KSO_WM_DIAGRAM_GROUP_CODE" val="l1-2"/>
  <p:tag name="KSO_WM_UNIT_FILL_FORE_SCHEMECOLOR_INDEX" val="7"/>
  <p:tag name="KSO_WM_UNI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41"/>
  <p:tag name="KSO_WM_UNIT_ID" val="custom160207_17*l_i*1_41"/>
  <p:tag name="KSO_WM_UNIT_CLEAR" val="1"/>
  <p:tag name="KSO_WM_UNIT_LAYERLEVEL" val="1_1"/>
  <p:tag name="KSO_WM_DIAGRAM_GROUP_CODE" val="l1-2"/>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44"/>
  <p:tag name="KSO_WM_UNIT_ID" val="custom160207_17*l_i*1_44"/>
  <p:tag name="KSO_WM_UNIT_CLEAR" val="1"/>
  <p:tag name="KSO_WM_UNIT_LAYERLEVEL" val="1_1"/>
  <p:tag name="KSO_WM_DIAGRAM_GROUP_CODE" val="l1-2"/>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56"/>
  <p:tag name="KSO_WM_UNIT_ID" val="custom160207_17*l_i*1_56"/>
  <p:tag name="KSO_WM_UNIT_CLEAR" val="1"/>
  <p:tag name="KSO_WM_UNIT_LAYERLEVEL" val="1_1"/>
  <p:tag name="KSO_WM_DIAGRAM_GROUP_CODE" val="l1-2"/>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61"/>
  <p:tag name="KSO_WM_UNIT_ID" val="custom160207_17*l_i*1_61"/>
  <p:tag name="KSO_WM_UNIT_CLEAR" val="1"/>
  <p:tag name="KSO_WM_UNIT_LAYERLEVEL" val="1_1"/>
  <p:tag name="KSO_WM_DIAGRAM_GROUP_CODE" val="l1-2"/>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207"/>
  <p:tag name="KSO_WM_UNIT_TYPE" val="l_i"/>
  <p:tag name="KSO_WM_UNIT_INDEX" val="1_68"/>
  <p:tag name="KSO_WM_UNIT_ID" val="custom160207_17*l_i*1_68"/>
  <p:tag name="KSO_WM_UNIT_CLEAR" val="1"/>
  <p:tag name="KSO_WM_UNIT_LAYERLEVEL" val="1_1"/>
  <p:tag name="KSO_WM_DIAGRAM_GROUP_CODE" val="l1-2"/>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1_2"/>
  <p:tag name="KSO_WM_TEMPLATE_CATEGORY" val="custom"/>
  <p:tag name="KSO_WM_TEMPLATE_INDEX" val="20191730"/>
  <p:tag name="KSO_WM_UNIT_LAYERLEVEL" val="1_1_1"/>
  <p:tag name="KSO_WM_TAG_VERSION" val="1.0"/>
  <p:tag name="KSO_WM_BEAUTIFY_FLAG" val="#wm#"/>
  <p:tag name="KSO_WM_UNIT_TYPE" val="m_h_i"/>
  <p:tag name="KSO_WM_UNIT_INDEX" val="1_1_2"/>
  <p:tag name="KSO_WM_UNIT_DIAGRAM_ISNUMVISUAL" val="0"/>
  <p:tag name="KSO_WM_UNIT_DIAGRAM_ISREFERUNIT" val="0"/>
  <p:tag name="KSO_WM_UNIT_COLOR_SCHEME_SHAPE_ID" val="3"/>
  <p:tag name="KSO_WM_UNIT_COLOR_SCHEME_PARENT_PAGE" val="0_4"/>
  <p:tag name="KSO_WM_UNIT_FILL_FORE_SCHEMECOLOR_INDEX" val="6"/>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880</Words>
  <Application>Microsoft Office PowerPoint</Application>
  <PresentationFormat>自定义</PresentationFormat>
  <Paragraphs>73</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209</cp:revision>
  <dcterms:created xsi:type="dcterms:W3CDTF">2019-04-03T03:43:00Z</dcterms:created>
  <dcterms:modified xsi:type="dcterms:W3CDTF">2019-10-21T09:57:41Z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