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tags/tag238.xml" ContentType="application/vnd.openxmlformats-officedocument.presentationml.tags+xml"/>
  <Override PartName="/ppt/theme/theme5.xml" ContentType="application/vnd.openxmlformats-officedocument.theme+xml"/>
  <Override PartName="/ppt/tags/tag285.xml" ContentType="application/vnd.openxmlformats-officedocument.presentationml.tags+xml"/>
  <Override PartName="/ppt/notesSlides/notesSlide2.xml" ContentType="application/vnd.openxmlformats-officedocument.presentationml.notesSlide+xml"/>
  <Override PartName="/ppt/tags/tag227.xml" ContentType="application/vnd.openxmlformats-officedocument.presentationml.tags+xml"/>
  <Override PartName="/ppt/tags/tag274.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slideLayouts/slideLayout35.xml" ContentType="application/vnd.openxmlformats-officedocument.presentationml.slideLayout+xml"/>
  <Override PartName="/ppt/tags/tag205.xml" ContentType="application/vnd.openxmlformats-officedocument.presentationml.tags+xml"/>
  <Override PartName="/ppt/tags/tag216.xml" ContentType="application/vnd.openxmlformats-officedocument.presentationml.tags+xml"/>
  <Override PartName="/ppt/tags/tag252.xml" ContentType="application/vnd.openxmlformats-officedocument.presentationml.tags+xml"/>
  <Override PartName="/ppt/tags/tag263.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Layouts/slideLayout24.xml" ContentType="application/vnd.openxmlformats-officedocument.presentationml.slideLayout+xml"/>
  <Override PartName="/ppt/tags/tag189.xml" ContentType="application/vnd.openxmlformats-officedocument.presentationml.tags+xml"/>
  <Override PartName="/ppt/tags/tag241.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diagrams/layout1.xml" ContentType="application/vnd.openxmlformats-officedocument.drawingml.diagramLayout+xml"/>
  <Override PartName="/ppt/tags/tag279.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268.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ags/tag112.xml" ContentType="application/vnd.openxmlformats-officedocument.presentationml.tags+xml"/>
  <Override PartName="/ppt/slideLayouts/slideLayout29.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257.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slideLayouts/slideLayout18.xml" ContentType="application/vnd.openxmlformats-officedocument.presentationml.slideLayout+xml"/>
  <Override PartName="/ppt/tags/tag246.xml" ContentType="application/vnd.openxmlformats-officedocument.presentationml.tags+xml"/>
  <Override PartName="/ppt/tags/tag68.xml" ContentType="application/vnd.openxmlformats-officedocument.presentationml.tags+xml"/>
  <Override PartName="/ppt/tags/tag224.xml" ContentType="application/vnd.openxmlformats-officedocument.presentationml.tags+xml"/>
  <Override PartName="/ppt/tags/tag235.xml" ContentType="application/vnd.openxmlformats-officedocument.presentationml.tags+xml"/>
  <Override PartName="/ppt/tags/tag271.xml" ContentType="application/vnd.openxmlformats-officedocument.presentationml.tags+xml"/>
  <Override PartName="/ppt/tags/tag282.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slideLayouts/slideLayout32.xml" ContentType="application/vnd.openxmlformats-officedocument.presentationml.slideLayout+xml"/>
  <Override PartName="/ppt/tags/tag213.xml" ContentType="application/vnd.openxmlformats-officedocument.presentationml.tags+xml"/>
  <Override PartName="/ppt/tags/tag26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21.xml" ContentType="application/vnd.openxmlformats-officedocument.presentationml.slideLayout+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131.xml" ContentType="application/vnd.openxmlformats-officedocument.presentationml.tags+xml"/>
  <Override PartName="/ppt/tags/tag229.xml" ContentType="application/vnd.openxmlformats-officedocument.presentationml.tags+xml"/>
  <Override PartName="/ppt/diagrams/colors1.xml" ContentType="application/vnd.openxmlformats-officedocument.drawingml.diagramColors+xml"/>
  <Override PartName="/ppt/tags/tag276.xml" ContentType="application/vnd.openxmlformats-officedocument.presentationml.tags+xml"/>
  <Override PartName="/ppt/slideLayouts/slideLayout4.xml" ContentType="application/vnd.openxmlformats-officedocument.presentationml.slideLayout+xml"/>
  <Override PartName="/ppt/tags/tag98.xml" ContentType="application/vnd.openxmlformats-officedocument.presentationml.tags+xml"/>
  <Override PartName="/ppt/slideLayouts/slideLayout37.xml" ContentType="application/vnd.openxmlformats-officedocument.presentationml.slideLayout+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wmf" ContentType="image/x-wmf"/>
  <Override PartName="/ppt/tags/tag87.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43.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slideLayouts/slideLayout9.xml" ContentType="application/vnd.openxmlformats-officedocument.presentationml.slideLayout+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tags/tag248.xml" ContentType="application/vnd.openxmlformats-officedocument.presentationml.tags+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tags/tag59.xml" ContentType="application/vnd.openxmlformats-officedocument.presentationml.tags+xml"/>
  <Override PartName="/ppt/slideLayouts/slideLayout34.xml" ContentType="application/vnd.openxmlformats-officedocument.presentationml.slideLayout+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23.xml" ContentType="application/vnd.openxmlformats-officedocument.presentationml.slideLayout+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diagrams/data1.xml" ContentType="application/vnd.openxmlformats-officedocument.drawingml.diagramData+xml"/>
  <Override PartName="/ppt/tags/tag278.xml" ContentType="application/vnd.openxmlformats-officedocument.presentationml.tags+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slideLayouts/slideLayout6.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245.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presProps.xml" ContentType="application/vnd.openxmlformats-officedocument.presentationml.presProps+xml"/>
  <Override PartName="/ppt/slideLayouts/slideLayout36.xml" ContentType="application/vnd.openxmlformats-officedocument.presentationml.slideLayout+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slideLayouts/slideLayout25.xml" ContentType="application/vnd.openxmlformats-officedocument.presentationml.slideLayout+xml"/>
  <Override PartName="/ppt/tags/tag206.xml" ContentType="application/vnd.openxmlformats-officedocument.presentationml.tags+xml"/>
  <Override PartName="/ppt/tags/tag253.xml" ContentType="application/vnd.openxmlformats-officedocument.presentationml.tags+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slideLayouts/slideLayout8.xml" ContentType="application/vnd.openxmlformats-officedocument.presentationml.slideLayout+xml"/>
  <Override PartName="/ppt/tags/tag113.xml" ContentType="application/vnd.openxmlformats-officedocument.presentationml.tags+xml"/>
  <Override PartName="/ppt/slideLayouts/slideLayout19.xml" ContentType="application/vnd.openxmlformats-officedocument.presentationml.slideLayout+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slideMasters/slideMaster1.xml" ContentType="application/vnd.openxmlformats-officedocument.presentationml.slideMaster+xml"/>
  <Override PartName="/ppt/tags/tag102.xml" ContentType="application/vnd.openxmlformats-officedocument.presentationml.tags+xml"/>
  <Override PartName="/ppt/theme/theme3.xml" ContentType="application/vnd.openxmlformats-officedocument.theme+xml"/>
  <Override PartName="/ppt/tags/tag236.xml" ContentType="application/vnd.openxmlformats-officedocument.presentationml.tags+xml"/>
  <Override PartName="/ppt/tags/tag283.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slideLayouts/slideLayout38.xml" ContentType="application/vnd.openxmlformats-officedocument.presentationml.slideLayout+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slideLayouts/slideLayout27.xml" ContentType="application/vnd.openxmlformats-officedocument.presentationml.slideLayout+xml"/>
  <Override PartName="/ppt/tags/tag121.xml" ContentType="application/vnd.openxmlformats-officedocument.presentationml.tags+xml"/>
  <Override PartName="/ppt/tags/tag208.xml" ContentType="application/vnd.openxmlformats-officedocument.presentationml.tags+xml"/>
  <Override PartName="/ppt/diagrams/drawing1.xml" ContentType="application/vnd.ms-office.drawingml.diagramDrawing+xml"/>
  <Override PartName="/ppt/tags/tag255.xml" ContentType="application/vnd.openxmlformats-officedocument.presentationml.tags+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Layouts/slideLayout16.xml" ContentType="application/vnd.openxmlformats-officedocument.presentationml.slideLayout+xml"/>
  <Default Extension="jpeg" ContentType="image/jpeg"/>
  <Override PartName="/ppt/tags/tag233.xml" ContentType="application/vnd.openxmlformats-officedocument.presentationml.tags+xml"/>
  <Override PartName="/ppt/tags/tag244.xml" ContentType="application/vnd.openxmlformats-officedocument.presentationml.tags+xml"/>
  <Override PartName="/ppt/diagrams/quickStyle1.xml" ContentType="application/vnd.openxmlformats-officedocument.drawingml.diagramStyle+xml"/>
  <Override PartName="/ppt/tags/tag280.xml" ContentType="application/vnd.openxmlformats-officedocument.presentationml.tags+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slideLayouts/slideLayout30.xml" ContentType="application/vnd.openxmlformats-officedocument.presentationml.slideLayout+xml"/>
  <Override PartName="/ppt/tags/tag159.xml" ContentType="application/vnd.openxmlformats-officedocument.presentationml.tags+xml"/>
  <Override PartName="/ppt/tags/tag211.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 id="2147483664" r:id="rId3"/>
  </p:sldMasterIdLst>
  <p:notesMasterIdLst>
    <p:notesMasterId r:id="rId29"/>
  </p:notesMasterIdLst>
  <p:handoutMasterIdLst>
    <p:handoutMasterId r:id="rId30"/>
  </p:handoutMasterIdLst>
  <p:sldIdLst>
    <p:sldId id="262" r:id="rId4"/>
    <p:sldId id="1063" r:id="rId5"/>
    <p:sldId id="1065" r:id="rId6"/>
    <p:sldId id="1129" r:id="rId7"/>
    <p:sldId id="1066" r:id="rId8"/>
    <p:sldId id="1075" r:id="rId9"/>
    <p:sldId id="1070" r:id="rId10"/>
    <p:sldId id="1077" r:id="rId11"/>
    <p:sldId id="1078" r:id="rId12"/>
    <p:sldId id="1113" r:id="rId13"/>
    <p:sldId id="1112" r:id="rId14"/>
    <p:sldId id="1104" r:id="rId15"/>
    <p:sldId id="1071" r:id="rId16"/>
    <p:sldId id="1114" r:id="rId17"/>
    <p:sldId id="1115" r:id="rId18"/>
    <p:sldId id="1117" r:id="rId19"/>
    <p:sldId id="1118" r:id="rId20"/>
    <p:sldId id="1119" r:id="rId21"/>
    <p:sldId id="1120" r:id="rId22"/>
    <p:sldId id="1080" r:id="rId23"/>
    <p:sldId id="1096" r:id="rId24"/>
    <p:sldId id="1072" r:id="rId25"/>
    <p:sldId id="1087" r:id="rId26"/>
    <p:sldId id="1086" r:id="rId27"/>
    <p:sldId id="667"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initials="M" lastIdx="0" clrIdx="0"/>
  <p:cmAuthor id="1"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50300"/>
    <a:srgbClr val="FFEFE7"/>
    <a:srgbClr val="454D8F"/>
    <a:srgbClr val="F9680D"/>
    <a:srgbClr val="DCDCDC"/>
    <a:srgbClr val="F0F0F0"/>
    <a:srgbClr val="E6E6E6"/>
    <a:srgbClr val="C8C8C8"/>
    <a:srgbClr val="FAFAF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89" d="100"/>
          <a:sy n="89" d="100"/>
        </p:scale>
        <p:origin x="-678" y="-96"/>
      </p:cViewPr>
      <p:guideLst>
        <p:guide orient="horz" pos="2118"/>
        <p:guide pos="3934"/>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170C4A6-31F0-462D-B078-69749E492BAE}" type="doc">
      <dgm:prSet loTypeId="urn:microsoft.com/office/officeart/2005/8/layout/venn3#1" loCatId="relationship" qsTypeId="urn:microsoft.com/office/officeart/2005/8/quickstyle/simple1#1" qsCatId="simple" csTypeId="urn:microsoft.com/office/officeart/2005/8/colors/colorful1#1" csCatId="accent1"/>
      <dgm:spPr/>
      <dgm:t>
        <a:bodyPr/>
        <a:lstStyle/>
        <a:p>
          <a:endParaRPr lang="zh-CN" altLang="en-US"/>
        </a:p>
      </dgm:t>
    </dgm:pt>
    <dgm:pt modelId="{0003A3F3-46CE-4A39-889B-A9671519A6AD}">
      <dgm:prSet phldr="0" custT="1"/>
      <dgm:spPr/>
      <dgm:t>
        <a:bodyPr vert="horz" wrap="square"/>
        <a:lstStyle/>
        <a:p>
          <a:pPr rtl="0">
            <a:lnSpc>
              <a:spcPct val="100000"/>
            </a:lnSpc>
            <a:spcBef>
              <a:spcPct val="0"/>
            </a:spcBef>
            <a:spcAft>
              <a:spcPct val="35000"/>
            </a:spcAft>
          </a:pPr>
          <a:r>
            <a:rPr lang="zh-CN" sz="2800" dirty="0"/>
            <a:t>新高考政策</a:t>
          </a:r>
        </a:p>
      </dgm:t>
    </dgm:pt>
    <dgm:pt modelId="{DB8DD68B-F7DE-4621-B0FA-78FAAE647B00}" type="parTrans" cxnId="{F429AB13-75A4-48BF-9FD0-1DB1909D6F68}">
      <dgm:prSet/>
      <dgm:spPr/>
      <dgm:t>
        <a:bodyPr/>
        <a:lstStyle/>
        <a:p>
          <a:endParaRPr lang="zh-CN" altLang="en-US" sz="2800"/>
        </a:p>
      </dgm:t>
    </dgm:pt>
    <dgm:pt modelId="{21076AAC-9881-4A2D-95F8-773797BCC270}" type="sibTrans" cxnId="{F429AB13-75A4-48BF-9FD0-1DB1909D6F68}">
      <dgm:prSet/>
      <dgm:spPr/>
      <dgm:t>
        <a:bodyPr/>
        <a:lstStyle/>
        <a:p>
          <a:endParaRPr lang="zh-CN" altLang="en-US" sz="2800"/>
        </a:p>
      </dgm:t>
    </dgm:pt>
    <dgm:pt modelId="{5BFF6280-D6E3-40DD-8458-D70EC4B61DFA}">
      <dgm:prSet phldr="0" custT="1"/>
      <dgm:spPr/>
      <dgm:t>
        <a:bodyPr vert="horz" wrap="square"/>
        <a:lstStyle/>
        <a:p>
          <a:pPr rtl="0">
            <a:lnSpc>
              <a:spcPct val="100000"/>
            </a:lnSpc>
            <a:spcBef>
              <a:spcPct val="0"/>
            </a:spcBef>
            <a:spcAft>
              <a:spcPct val="35000"/>
            </a:spcAft>
          </a:pPr>
          <a:r>
            <a:rPr lang="zh-CN" sz="2800">
              <a:sym typeface="+mn-ea"/>
            </a:rPr>
            <a:t>决策平衡单</a:t>
          </a:r>
          <a:endParaRPr lang="zh-CN" altLang="en-US" sz="2800" dirty="0">
            <a:sym typeface="+mn-ea"/>
          </a:endParaRPr>
        </a:p>
      </dgm:t>
    </dgm:pt>
    <dgm:pt modelId="{FD0864F7-26F1-4893-AFB5-0C116796A825}" type="parTrans" cxnId="{F311BFF3-C438-4CE4-9499-A6B0FB080ED3}">
      <dgm:prSet/>
      <dgm:spPr/>
      <dgm:t>
        <a:bodyPr/>
        <a:lstStyle/>
        <a:p>
          <a:endParaRPr lang="zh-CN" altLang="en-US" sz="2800"/>
        </a:p>
      </dgm:t>
    </dgm:pt>
    <dgm:pt modelId="{7496ACB6-D41B-4FD7-A2E6-D42565A59E5C}" type="sibTrans" cxnId="{F311BFF3-C438-4CE4-9499-A6B0FB080ED3}">
      <dgm:prSet/>
      <dgm:spPr/>
      <dgm:t>
        <a:bodyPr/>
        <a:lstStyle/>
        <a:p>
          <a:endParaRPr lang="zh-CN" altLang="en-US" sz="2800"/>
        </a:p>
      </dgm:t>
    </dgm:pt>
    <dgm:pt modelId="{0B70ACE5-2F14-47FD-8A1E-FCEE91558D17}">
      <dgm:prSet phldr="0" custT="1"/>
      <dgm:spPr/>
      <dgm:t>
        <a:bodyPr vert="horz" wrap="square"/>
        <a:lstStyle/>
        <a:p>
          <a:pPr rtl="0">
            <a:lnSpc>
              <a:spcPct val="100000"/>
            </a:lnSpc>
            <a:spcBef>
              <a:spcPct val="0"/>
            </a:spcBef>
            <a:spcAft>
              <a:spcPct val="35000"/>
            </a:spcAft>
          </a:pPr>
          <a:r>
            <a:rPr lang="zh-CN" sz="2800">
              <a:sym typeface="+mn-ea"/>
            </a:rPr>
            <a:t>选科决策</a:t>
          </a:r>
          <a:endParaRPr lang="zh-CN" altLang="en-US" sz="2800">
            <a:sym typeface="+mn-ea"/>
          </a:endParaRPr>
        </a:p>
      </dgm:t>
    </dgm:pt>
    <dgm:pt modelId="{7A5BFBD0-7811-4487-833A-9B17B616FC6E}" type="parTrans" cxnId="{C1411F5F-629F-434B-879C-7EED2A4A92C5}">
      <dgm:prSet/>
      <dgm:spPr/>
      <dgm:t>
        <a:bodyPr/>
        <a:lstStyle/>
        <a:p>
          <a:endParaRPr lang="zh-CN" altLang="en-US" sz="2800"/>
        </a:p>
      </dgm:t>
    </dgm:pt>
    <dgm:pt modelId="{E738103B-D11E-49B8-A551-B16D2EA317D7}" type="sibTrans" cxnId="{C1411F5F-629F-434B-879C-7EED2A4A92C5}">
      <dgm:prSet/>
      <dgm:spPr/>
      <dgm:t>
        <a:bodyPr/>
        <a:lstStyle/>
        <a:p>
          <a:endParaRPr lang="zh-CN" altLang="en-US" sz="2800"/>
        </a:p>
      </dgm:t>
    </dgm:pt>
    <dgm:pt modelId="{C0E7FF11-0AFA-4643-98EB-D05A4CC6D185}" type="pres">
      <dgm:prSet presAssocID="{6170C4A6-31F0-462D-B078-69749E492BAE}" presName="Name0" presStyleCnt="0">
        <dgm:presLayoutVars>
          <dgm:dir/>
          <dgm:resizeHandles val="exact"/>
        </dgm:presLayoutVars>
      </dgm:prSet>
      <dgm:spPr/>
      <dgm:t>
        <a:bodyPr/>
        <a:lstStyle/>
        <a:p>
          <a:endParaRPr lang="zh-CN" altLang="en-US"/>
        </a:p>
      </dgm:t>
    </dgm:pt>
    <dgm:pt modelId="{B74862CB-D6D8-45AE-826E-50DF2490B44A}" type="pres">
      <dgm:prSet presAssocID="{0003A3F3-46CE-4A39-889B-A9671519A6AD}" presName="Name5" presStyleLbl="vennNode1" presStyleIdx="0" presStyleCnt="3">
        <dgm:presLayoutVars>
          <dgm:bulletEnabled val="1"/>
        </dgm:presLayoutVars>
      </dgm:prSet>
      <dgm:spPr/>
      <dgm:t>
        <a:bodyPr/>
        <a:lstStyle/>
        <a:p>
          <a:endParaRPr lang="zh-CN" altLang="en-US"/>
        </a:p>
      </dgm:t>
    </dgm:pt>
    <dgm:pt modelId="{8B81F767-FBC8-4FD5-A0D8-994A7B138542}" type="pres">
      <dgm:prSet presAssocID="{21076AAC-9881-4A2D-95F8-773797BCC270}" presName="space" presStyleCnt="0"/>
      <dgm:spPr/>
    </dgm:pt>
    <dgm:pt modelId="{316EE107-551D-466F-A89B-3097AF9804E2}" type="pres">
      <dgm:prSet presAssocID="{5BFF6280-D6E3-40DD-8458-D70EC4B61DFA}" presName="Name5" presStyleLbl="vennNode1" presStyleIdx="1" presStyleCnt="3">
        <dgm:presLayoutVars>
          <dgm:bulletEnabled val="1"/>
        </dgm:presLayoutVars>
      </dgm:prSet>
      <dgm:spPr/>
      <dgm:t>
        <a:bodyPr/>
        <a:lstStyle/>
        <a:p>
          <a:endParaRPr lang="zh-CN" altLang="en-US"/>
        </a:p>
      </dgm:t>
    </dgm:pt>
    <dgm:pt modelId="{C266F14E-5577-44AF-9ADA-89423513A4CA}" type="pres">
      <dgm:prSet presAssocID="{7496ACB6-D41B-4FD7-A2E6-D42565A59E5C}" presName="space" presStyleCnt="0"/>
      <dgm:spPr/>
    </dgm:pt>
    <dgm:pt modelId="{825C8AF0-DA7D-4295-9CC7-ED454D9572BC}" type="pres">
      <dgm:prSet presAssocID="{0B70ACE5-2F14-47FD-8A1E-FCEE91558D17}" presName="Name5" presStyleLbl="vennNode1" presStyleIdx="2" presStyleCnt="3">
        <dgm:presLayoutVars>
          <dgm:bulletEnabled val="1"/>
        </dgm:presLayoutVars>
      </dgm:prSet>
      <dgm:spPr/>
      <dgm:t>
        <a:bodyPr/>
        <a:lstStyle/>
        <a:p>
          <a:endParaRPr lang="zh-CN" altLang="en-US"/>
        </a:p>
      </dgm:t>
    </dgm:pt>
  </dgm:ptLst>
  <dgm:cxnLst>
    <dgm:cxn modelId="{C1411F5F-629F-434B-879C-7EED2A4A92C5}" srcId="{6170C4A6-31F0-462D-B078-69749E492BAE}" destId="{0B70ACE5-2F14-47FD-8A1E-FCEE91558D17}" srcOrd="2" destOrd="0" parTransId="{7A5BFBD0-7811-4487-833A-9B17B616FC6E}" sibTransId="{E738103B-D11E-49B8-A551-B16D2EA317D7}"/>
    <dgm:cxn modelId="{F8BC0055-232E-4BE1-BD9E-769D9D8A952F}" type="presOf" srcId="{0003A3F3-46CE-4A39-889B-A9671519A6AD}" destId="{B74862CB-D6D8-45AE-826E-50DF2490B44A}" srcOrd="0" destOrd="0" presId="urn:microsoft.com/office/officeart/2005/8/layout/venn3#1"/>
    <dgm:cxn modelId="{F311BFF3-C438-4CE4-9499-A6B0FB080ED3}" srcId="{6170C4A6-31F0-462D-B078-69749E492BAE}" destId="{5BFF6280-D6E3-40DD-8458-D70EC4B61DFA}" srcOrd="1" destOrd="0" parTransId="{FD0864F7-26F1-4893-AFB5-0C116796A825}" sibTransId="{7496ACB6-D41B-4FD7-A2E6-D42565A59E5C}"/>
    <dgm:cxn modelId="{F429AB13-75A4-48BF-9FD0-1DB1909D6F68}" srcId="{6170C4A6-31F0-462D-B078-69749E492BAE}" destId="{0003A3F3-46CE-4A39-889B-A9671519A6AD}" srcOrd="0" destOrd="0" parTransId="{DB8DD68B-F7DE-4621-B0FA-78FAAE647B00}" sibTransId="{21076AAC-9881-4A2D-95F8-773797BCC270}"/>
    <dgm:cxn modelId="{7C13C7E5-F995-47E6-A953-5D999F6BFC03}" type="presOf" srcId="{6170C4A6-31F0-462D-B078-69749E492BAE}" destId="{C0E7FF11-0AFA-4643-98EB-D05A4CC6D185}" srcOrd="0" destOrd="0" presId="urn:microsoft.com/office/officeart/2005/8/layout/venn3#1"/>
    <dgm:cxn modelId="{A8C96920-B896-4122-A67E-F66ADC1E564A}" type="presOf" srcId="{5BFF6280-D6E3-40DD-8458-D70EC4B61DFA}" destId="{316EE107-551D-466F-A89B-3097AF9804E2}" srcOrd="0" destOrd="0" presId="urn:microsoft.com/office/officeart/2005/8/layout/venn3#1"/>
    <dgm:cxn modelId="{A0FE2349-E635-4179-A044-1DCFDE7C630E}" type="presOf" srcId="{0B70ACE5-2F14-47FD-8A1E-FCEE91558D17}" destId="{825C8AF0-DA7D-4295-9CC7-ED454D9572BC}" srcOrd="0" destOrd="0" presId="urn:microsoft.com/office/officeart/2005/8/layout/venn3#1"/>
    <dgm:cxn modelId="{33E5F379-6A53-4140-8DD7-7B9B5165A7E2}" type="presParOf" srcId="{C0E7FF11-0AFA-4643-98EB-D05A4CC6D185}" destId="{B74862CB-D6D8-45AE-826E-50DF2490B44A}" srcOrd="0" destOrd="0" presId="urn:microsoft.com/office/officeart/2005/8/layout/venn3#1"/>
    <dgm:cxn modelId="{4F808A8B-E06F-425B-A412-A35D77D6B521}" type="presParOf" srcId="{C0E7FF11-0AFA-4643-98EB-D05A4CC6D185}" destId="{8B81F767-FBC8-4FD5-A0D8-994A7B138542}" srcOrd="1" destOrd="0" presId="urn:microsoft.com/office/officeart/2005/8/layout/venn3#1"/>
    <dgm:cxn modelId="{6FC2416E-1595-41FE-AE0B-BB03E7B4A7F7}" type="presParOf" srcId="{C0E7FF11-0AFA-4643-98EB-D05A4CC6D185}" destId="{316EE107-551D-466F-A89B-3097AF9804E2}" srcOrd="2" destOrd="0" presId="urn:microsoft.com/office/officeart/2005/8/layout/venn3#1"/>
    <dgm:cxn modelId="{5BE76AF8-6AFC-4AB4-9890-BA2ED9C6E041}" type="presParOf" srcId="{C0E7FF11-0AFA-4643-98EB-D05A4CC6D185}" destId="{C266F14E-5577-44AF-9ADA-89423513A4CA}" srcOrd="3" destOrd="0" presId="urn:microsoft.com/office/officeart/2005/8/layout/venn3#1"/>
    <dgm:cxn modelId="{E3C2D891-F1CA-4AB1-8F8F-3159095EEE7B}" type="presParOf" srcId="{C0E7FF11-0AFA-4643-98EB-D05A4CC6D185}" destId="{825C8AF0-DA7D-4295-9CC7-ED454D9572BC}" srcOrd="4" destOrd="0" presId="urn:microsoft.com/office/officeart/2005/8/layout/venn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4862CB-D6D8-45AE-826E-50DF2490B44A}">
      <dsp:nvSpPr>
        <dsp:cNvPr id="0" name=""/>
        <dsp:cNvSpPr/>
      </dsp:nvSpPr>
      <dsp:spPr>
        <a:xfrm>
          <a:off x="2460" y="497494"/>
          <a:ext cx="2151734" cy="215173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8417" tIns="35560" rIns="118417" bIns="35560" numCol="1" spcCol="1270" anchor="ctr" anchorCtr="0">
          <a:noAutofit/>
        </a:bodyPr>
        <a:lstStyle/>
        <a:p>
          <a:pPr lvl="0" algn="ctr" defTabSz="1244600" rtl="0">
            <a:lnSpc>
              <a:spcPct val="100000"/>
            </a:lnSpc>
            <a:spcBef>
              <a:spcPct val="0"/>
            </a:spcBef>
            <a:spcAft>
              <a:spcPct val="35000"/>
            </a:spcAft>
          </a:pPr>
          <a:r>
            <a:rPr lang="zh-CN" sz="2800" kern="1200" dirty="0"/>
            <a:t>新高考政策</a:t>
          </a:r>
        </a:p>
      </dsp:txBody>
      <dsp:txXfrm>
        <a:off x="2460" y="497494"/>
        <a:ext cx="2151734" cy="2151734"/>
      </dsp:txXfrm>
    </dsp:sp>
    <dsp:sp modelId="{316EE107-551D-466F-A89B-3097AF9804E2}">
      <dsp:nvSpPr>
        <dsp:cNvPr id="0" name=""/>
        <dsp:cNvSpPr/>
      </dsp:nvSpPr>
      <dsp:spPr>
        <a:xfrm>
          <a:off x="1723847" y="497494"/>
          <a:ext cx="2151734" cy="215173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8417" tIns="35560" rIns="118417" bIns="35560" numCol="1" spcCol="1270" anchor="ctr" anchorCtr="0">
          <a:noAutofit/>
        </a:bodyPr>
        <a:lstStyle/>
        <a:p>
          <a:pPr lvl="0" algn="ctr" defTabSz="1244600" rtl="0">
            <a:lnSpc>
              <a:spcPct val="100000"/>
            </a:lnSpc>
            <a:spcBef>
              <a:spcPct val="0"/>
            </a:spcBef>
            <a:spcAft>
              <a:spcPct val="35000"/>
            </a:spcAft>
          </a:pPr>
          <a:r>
            <a:rPr lang="zh-CN" sz="2800" kern="1200">
              <a:sym typeface="+mn-ea"/>
            </a:rPr>
            <a:t>决策平衡单</a:t>
          </a:r>
          <a:endParaRPr lang="zh-CN" altLang="en-US" sz="2800" kern="1200" dirty="0">
            <a:sym typeface="+mn-ea"/>
          </a:endParaRPr>
        </a:p>
      </dsp:txBody>
      <dsp:txXfrm>
        <a:off x="1723847" y="497494"/>
        <a:ext cx="2151734" cy="2151734"/>
      </dsp:txXfrm>
    </dsp:sp>
    <dsp:sp modelId="{825C8AF0-DA7D-4295-9CC7-ED454D9572BC}">
      <dsp:nvSpPr>
        <dsp:cNvPr id="0" name=""/>
        <dsp:cNvSpPr/>
      </dsp:nvSpPr>
      <dsp:spPr>
        <a:xfrm>
          <a:off x="3445235" y="497494"/>
          <a:ext cx="2151734" cy="215173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8417" tIns="35560" rIns="118417" bIns="35560" numCol="1" spcCol="1270" anchor="ctr" anchorCtr="0">
          <a:noAutofit/>
        </a:bodyPr>
        <a:lstStyle/>
        <a:p>
          <a:pPr lvl="0" algn="ctr" defTabSz="1244600" rtl="0">
            <a:lnSpc>
              <a:spcPct val="100000"/>
            </a:lnSpc>
            <a:spcBef>
              <a:spcPct val="0"/>
            </a:spcBef>
            <a:spcAft>
              <a:spcPct val="35000"/>
            </a:spcAft>
          </a:pPr>
          <a:r>
            <a:rPr lang="zh-CN" sz="2800" kern="1200">
              <a:sym typeface="+mn-ea"/>
            </a:rPr>
            <a:t>选科决策</a:t>
          </a:r>
          <a:endParaRPr lang="zh-CN" altLang="en-US" sz="2800" kern="1200">
            <a:sym typeface="+mn-ea"/>
          </a:endParaRPr>
        </a:p>
      </dsp:txBody>
      <dsp:txXfrm>
        <a:off x="3445235" y="497494"/>
        <a:ext cx="2151734" cy="2151734"/>
      </dsp:txXfrm>
    </dsp:sp>
  </dsp:spTree>
</dsp:drawing>
</file>

<file path=ppt/diagrams/layout1.xml><?xml version="1.0" encoding="utf-8"?>
<dgm:layoutDef xmlns:dgm="http://schemas.openxmlformats.org/drawingml/2006/diagram" xmlns:a="http://schemas.openxmlformats.org/drawingml/2006/main" uniqueId="urn:microsoft.com/office/officeart/2005/8/layout/venn3#1">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pPr/>
              <a:t>2020/7/23</a:t>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pPr/>
              <a:t>‹#›</a:t>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pPr/>
              <a:t>2020/7/23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pPr marL="0" marR="0" lvl="0" indent="0" algn="r" defTabSz="914400" eaLnBrk="0" fontAlgn="base" latinLnBrk="0" hangingPunct="0">
                <a:lnSpc>
                  <a:spcPct val="100000"/>
                </a:lnSpc>
                <a:spcBef>
                  <a:spcPct val="0"/>
                </a:spcBef>
                <a:spcAft>
                  <a:spcPct val="0"/>
                </a:spcAft>
                <a:buClrTx/>
                <a:buSzTx/>
                <a:buFontTx/>
                <a:buNone/>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image" Target="../media/image17.png"/><Relationship Id="rId5" Type="http://schemas.openxmlformats.org/officeDocument/2006/relationships/tags" Target="../tags/tag76.xml"/><Relationship Id="rId10" Type="http://schemas.openxmlformats.org/officeDocument/2006/relationships/image" Target="../media/image16.png"/><Relationship Id="rId4" Type="http://schemas.openxmlformats.org/officeDocument/2006/relationships/tags" Target="../tags/tag75.xml"/><Relationship Id="rId9"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image" Target="../media/image13.png"/><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12.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image" Target="../media/image11.png"/><Relationship Id="rId5" Type="http://schemas.openxmlformats.org/officeDocument/2006/relationships/tags" Target="../tags/tag83.xml"/><Relationship Id="rId10" Type="http://schemas.openxmlformats.org/officeDocument/2006/relationships/slideMaster" Target="../slideMasters/slideMaster2.xml"/><Relationship Id="rId4" Type="http://schemas.openxmlformats.org/officeDocument/2006/relationships/tags" Target="../tags/tag82.xml"/><Relationship Id="rId9" Type="http://schemas.openxmlformats.org/officeDocument/2006/relationships/tags" Target="../tags/tag87.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95.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image" Target="../media/image15.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image" Target="../media/image12.png"/><Relationship Id="rId5" Type="http://schemas.openxmlformats.org/officeDocument/2006/relationships/tags" Target="../tags/tag92.xml"/><Relationship Id="rId10" Type="http://schemas.openxmlformats.org/officeDocument/2006/relationships/image" Target="../media/image11.png"/><Relationship Id="rId4" Type="http://schemas.openxmlformats.org/officeDocument/2006/relationships/tags" Target="../tags/tag91.xml"/><Relationship Id="rId9"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17.png"/><Relationship Id="rId5" Type="http://schemas.openxmlformats.org/officeDocument/2006/relationships/tags" Target="../tags/tag100.xml"/><Relationship Id="rId10" Type="http://schemas.openxmlformats.org/officeDocument/2006/relationships/image" Target="../media/image12.png"/><Relationship Id="rId4" Type="http://schemas.openxmlformats.org/officeDocument/2006/relationships/tags" Target="../tags/tag99.xml"/><Relationship Id="rId9"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18" Type="http://schemas.openxmlformats.org/officeDocument/2006/relationships/image" Target="../media/image6.png"/><Relationship Id="rId3" Type="http://schemas.openxmlformats.org/officeDocument/2006/relationships/tags" Target="../tags/tag105.xml"/><Relationship Id="rId21" Type="http://schemas.openxmlformats.org/officeDocument/2006/relationships/image" Target="../media/image9.png"/><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image" Target="../media/image5.png"/><Relationship Id="rId2" Type="http://schemas.openxmlformats.org/officeDocument/2006/relationships/tags" Target="../tags/tag104.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5" Type="http://schemas.openxmlformats.org/officeDocument/2006/relationships/tags" Target="../tags/tag107.xml"/><Relationship Id="rId15" Type="http://schemas.openxmlformats.org/officeDocument/2006/relationships/image" Target="../media/image3.png"/><Relationship Id="rId10" Type="http://schemas.openxmlformats.org/officeDocument/2006/relationships/tags" Target="../tags/tag112.xml"/><Relationship Id="rId19" Type="http://schemas.openxmlformats.org/officeDocument/2006/relationships/image" Target="../media/image7.png"/><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slideMaster" Target="../slideMasters/slideMaster2.xml"/><Relationship Id="rId2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24.xml"/><Relationship Id="rId7" Type="http://schemas.openxmlformats.org/officeDocument/2006/relationships/tags" Target="../tags/tag12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9"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Master" Target="../slideMasters/slideMaster3.xml"/><Relationship Id="rId5" Type="http://schemas.openxmlformats.org/officeDocument/2006/relationships/tags" Target="../tags/tag133.xml"/><Relationship Id="rId4" Type="http://schemas.openxmlformats.org/officeDocument/2006/relationships/tags" Target="../tags/tag13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41.xml"/><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image" Target="../media/image18.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slideMaster" Target="../slideMasters/slideMaster3.xml"/><Relationship Id="rId5" Type="http://schemas.openxmlformats.org/officeDocument/2006/relationships/tags" Target="../tags/tag138.xml"/><Relationship Id="rId10" Type="http://schemas.openxmlformats.org/officeDocument/2006/relationships/tags" Target="../tags/tag143.xml"/><Relationship Id="rId4" Type="http://schemas.openxmlformats.org/officeDocument/2006/relationships/tags" Target="../tags/tag137.xml"/><Relationship Id="rId9" Type="http://schemas.openxmlformats.org/officeDocument/2006/relationships/tags" Target="../tags/tag14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slideMaster" Target="../slideMasters/slideMaster3.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57.xml"/><Relationship Id="rId3" Type="http://schemas.openxmlformats.org/officeDocument/2006/relationships/tags" Target="../tags/tag152.xml"/><Relationship Id="rId7" Type="http://schemas.openxmlformats.org/officeDocument/2006/relationships/tags" Target="../tags/tag156.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9"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65.xml"/><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image" Target="../media/image20.jpe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image" Target="../media/image19.png"/><Relationship Id="rId5" Type="http://schemas.openxmlformats.org/officeDocument/2006/relationships/tags" Target="../tags/tag162.xml"/><Relationship Id="rId10" Type="http://schemas.openxmlformats.org/officeDocument/2006/relationships/slideMaster" Target="../slideMasters/slideMaster3.xml"/><Relationship Id="rId4" Type="http://schemas.openxmlformats.org/officeDocument/2006/relationships/tags" Target="../tags/tag161.xml"/><Relationship Id="rId9" Type="http://schemas.openxmlformats.org/officeDocument/2006/relationships/tags" Target="../tags/tag16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4"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slideMaster" Target="../slideMasters/slideMaster3.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slideMaster" Target="../slideMasters/slideMaster3.xml"/><Relationship Id="rId5" Type="http://schemas.openxmlformats.org/officeDocument/2006/relationships/tags" Target="../tags/tag180.xml"/><Relationship Id="rId4" Type="http://schemas.openxmlformats.org/officeDocument/2006/relationships/tags" Target="../tags/tag179.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slideMaster" Target="../slideMasters/slideMaster3.xml"/><Relationship Id="rId4" Type="http://schemas.openxmlformats.org/officeDocument/2006/relationships/tags" Target="../tags/tag184.xml"/></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87.xml"/><Relationship Id="rId7" Type="http://schemas.openxmlformats.org/officeDocument/2006/relationships/tags" Target="../tags/tag191.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9"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Master" Target="../slideMasters/slideMaster3.xml"/><Relationship Id="rId5" Type="http://schemas.openxmlformats.org/officeDocument/2006/relationships/tags" Target="../tags/tag196.xml"/><Relationship Id="rId4" Type="http://schemas.openxmlformats.org/officeDocument/2006/relationships/tags" Target="../tags/tag195.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04.xml"/><Relationship Id="rId3" Type="http://schemas.openxmlformats.org/officeDocument/2006/relationships/tags" Target="../tags/tag199.xml"/><Relationship Id="rId7" Type="http://schemas.openxmlformats.org/officeDocument/2006/relationships/tags" Target="../tags/tag203.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9"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12.xml"/><Relationship Id="rId3" Type="http://schemas.openxmlformats.org/officeDocument/2006/relationships/tags" Target="../tags/tag207.xml"/><Relationship Id="rId7" Type="http://schemas.openxmlformats.org/officeDocument/2006/relationships/tags" Target="../tags/tag211.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9"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20.xml"/><Relationship Id="rId3" Type="http://schemas.openxmlformats.org/officeDocument/2006/relationships/tags" Target="../tags/tag215.xml"/><Relationship Id="rId7" Type="http://schemas.openxmlformats.org/officeDocument/2006/relationships/tags" Target="../tags/tag219.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9"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28.xml"/><Relationship Id="rId3" Type="http://schemas.openxmlformats.org/officeDocument/2006/relationships/tags" Target="../tags/tag223.xml"/><Relationship Id="rId7" Type="http://schemas.openxmlformats.org/officeDocument/2006/relationships/tags" Target="../tags/tag227.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9"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36.xml"/><Relationship Id="rId3" Type="http://schemas.openxmlformats.org/officeDocument/2006/relationships/tags" Target="../tags/tag231.xml"/><Relationship Id="rId7" Type="http://schemas.openxmlformats.org/officeDocument/2006/relationships/tags" Target="../tags/tag235.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slideMaster" Target="../slideMasters/slideMaster3.xml"/><Relationship Id="rId5" Type="http://schemas.openxmlformats.org/officeDocument/2006/relationships/tags" Target="../tags/tag233.xml"/><Relationship Id="rId10" Type="http://schemas.openxmlformats.org/officeDocument/2006/relationships/tags" Target="../tags/tag238.xml"/><Relationship Id="rId4" Type="http://schemas.openxmlformats.org/officeDocument/2006/relationships/tags" Target="../tags/tag232.xml"/><Relationship Id="rId9" Type="http://schemas.openxmlformats.org/officeDocument/2006/relationships/tags" Target="../tags/tag237.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46.xml"/><Relationship Id="rId3" Type="http://schemas.openxmlformats.org/officeDocument/2006/relationships/tags" Target="../tags/tag241.xml"/><Relationship Id="rId7" Type="http://schemas.openxmlformats.org/officeDocument/2006/relationships/tags" Target="../tags/tag245.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image" Target="../media/image6.png"/><Relationship Id="rId3" Type="http://schemas.openxmlformats.org/officeDocument/2006/relationships/tags" Target="../tags/tag19.xml"/><Relationship Id="rId21" Type="http://schemas.openxmlformats.org/officeDocument/2006/relationships/image" Target="../media/image9.png"/><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image" Target="../media/image5.png"/><Relationship Id="rId2" Type="http://schemas.openxmlformats.org/officeDocument/2006/relationships/tags" Target="../tags/tag18.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image" Target="../media/image3.png"/><Relationship Id="rId10" Type="http://schemas.openxmlformats.org/officeDocument/2006/relationships/tags" Target="../tags/tag26.xml"/><Relationship Id="rId19" Type="http://schemas.openxmlformats.org/officeDocument/2006/relationships/image" Target="../media/image7.png"/><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slideMaster" Target="../slideMasters/slideMaster2.xml"/><Relationship Id="rId22"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13.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12.png"/><Relationship Id="rId5" Type="http://schemas.openxmlformats.org/officeDocument/2006/relationships/tags" Target="../tags/tag34.xml"/><Relationship Id="rId10" Type="http://schemas.openxmlformats.org/officeDocument/2006/relationships/image" Target="../media/image11.png"/><Relationship Id="rId4" Type="http://schemas.openxmlformats.org/officeDocument/2006/relationships/tags" Target="../tags/tag33.xml"/><Relationship Id="rId9"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image" Target="../media/image13.pn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12.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11.png"/><Relationship Id="rId5" Type="http://schemas.openxmlformats.org/officeDocument/2006/relationships/tags" Target="../tags/tag48.xml"/><Relationship Id="rId10" Type="http://schemas.openxmlformats.org/officeDocument/2006/relationships/slideMaster" Target="../slideMasters/slideMaster2.xml"/><Relationship Id="rId4" Type="http://schemas.openxmlformats.org/officeDocument/2006/relationships/tags" Target="../tags/tag47.xml"/><Relationship Id="rId9" Type="http://schemas.openxmlformats.org/officeDocument/2006/relationships/tags" Target="../tags/tag52.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image" Target="../media/image11.png"/><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image" Target="../media/image15.png"/><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13.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12.png"/><Relationship Id="rId5" Type="http://schemas.openxmlformats.org/officeDocument/2006/relationships/tags" Target="../tags/tag68.xml"/><Relationship Id="rId10" Type="http://schemas.openxmlformats.org/officeDocument/2006/relationships/image" Target="../media/image11.png"/><Relationship Id="rId4" Type="http://schemas.openxmlformats.org/officeDocument/2006/relationships/tags" Target="../tags/tag67.xml"/><Relationship Id="rId9"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8" name="Shape 38"/>
          <p:cNvSpPr>
            <a:spLocks noGrp="1"/>
          </p:cNvSpPr>
          <p:nvPr>
            <p:ph type="body" idx="1"/>
          </p:nvPr>
        </p:nvSpPr>
        <p:spPr>
          <a:xfrm>
            <a:off x="418465" y="932815"/>
            <a:ext cx="11402695" cy="5652135"/>
          </a:xfrm>
          <a:prstGeom prst="rect">
            <a:avLst/>
          </a:prstGeom>
        </p:spPr>
        <p:txBody>
          <a:bodyPr/>
          <a:lstStyle>
            <a:lvl1pPr>
              <a:defRPr sz="2800" b="1">
                <a:latin typeface="+mj-ea"/>
                <a:ea typeface="+mj-ea"/>
              </a:defRPr>
            </a:lvl1pPr>
            <a:lvl2pPr>
              <a:defRPr sz="2400" b="1">
                <a:latin typeface="+mj-ea"/>
                <a:ea typeface="+mj-ea"/>
              </a:defRPr>
            </a:lvl2pPr>
            <a:lvl3pPr>
              <a:defRPr sz="2000" b="1">
                <a:latin typeface="+mj-ea"/>
                <a:ea typeface="+mj-ea"/>
              </a:defRPr>
            </a:lvl3pPr>
            <a:lvl4pPr>
              <a:defRPr sz="1800" b="0">
                <a:latin typeface="+mj-ea"/>
                <a:ea typeface="+mj-ea"/>
              </a:defRPr>
            </a:lvl4pPr>
            <a:lvl5pPr>
              <a:defRPr>
                <a:latin typeface="+mn-ea"/>
                <a:ea typeface="+mn-ea"/>
              </a:defRPr>
            </a:lvl5pPr>
          </a:lstStyle>
          <a:p>
            <a:r>
              <a:t>单击此处编辑母版文本样式</a:t>
            </a:r>
          </a:p>
          <a:p>
            <a:pPr lvl="1"/>
            <a:r>
              <a:t>第二级</a:t>
            </a:r>
          </a:p>
          <a:p>
            <a:pPr lvl="2"/>
            <a:r>
              <a:t>第三级</a:t>
            </a:r>
          </a:p>
          <a:p>
            <a:pPr lvl="3"/>
            <a:r>
              <a:t>第四级</a:t>
            </a:r>
          </a:p>
          <a:p>
            <a:pPr lvl="4"/>
            <a:r>
              <a:t>第五级</a:t>
            </a:r>
          </a:p>
        </p:txBody>
      </p:sp>
      <p:pic>
        <p:nvPicPr>
          <p:cNvPr id="1025" name="ShockwaveFlash1" descr="ppt/media/image1.wmf"/>
          <p:cNvPicPr/>
          <p:nvPr/>
        </p:nvPicPr>
        <p:blipFill>
          <a:blip r:embed="rId2" cstate="print"/>
          <a:stretch>
            <a:fillRect/>
          </a:stretch>
        </p:blipFill>
        <p:spPr>
          <a:xfrm>
            <a:off x="10821670" y="10795"/>
            <a:ext cx="1136015" cy="722630"/>
          </a:xfrm>
          <a:prstGeom prst="rect">
            <a:avLst/>
          </a:prstGeom>
          <a:noFill/>
          <a:ln w="9525">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45584" y="4907039"/>
            <a:ext cx="706891" cy="1950962"/>
            <a:chOff x="-2041" y="4391343"/>
            <a:chExt cx="893743" cy="2466658"/>
          </a:xfrm>
        </p:grpSpPr>
        <p:pic>
          <p:nvPicPr>
            <p:cNvPr id="10" name="图片 9"/>
            <p:cNvPicPr>
              <a:picLocks noChangeAspect="1"/>
            </p:cNvPicPr>
            <p:nvPr>
              <p:custDataLst>
                <p:tags r:id="rId6"/>
              </p:custDataLst>
            </p:nvPr>
          </p:nvPicPr>
          <p:blipFill rotWithShape="1">
            <a:blip r:embed="rId9" cstate="print">
              <a:extLst>
                <a:ext uri="{28A0092B-C50C-407E-A947-70E740481C1C}">
                  <a14:useLocalDpi xmlns:a14="http://schemas.microsoft.com/office/drawing/2010/main" xmlns="" val="0"/>
                </a:ext>
              </a:extLst>
            </a:blip>
            <a:srcRect/>
            <a:stretch>
              <a:fillRect/>
            </a:stretch>
          </p:blipFill>
          <p:spPr>
            <a:xfrm>
              <a:off x="0" y="5917327"/>
              <a:ext cx="891702" cy="940674"/>
            </a:xfrm>
            <a:prstGeom prst="rect">
              <a:avLst/>
            </a:prstGeom>
          </p:spPr>
        </p:pic>
        <p:pic>
          <p:nvPicPr>
            <p:cNvPr id="11" name="图片 10"/>
            <p:cNvPicPr>
              <a:picLocks noChangeAspect="1"/>
            </p:cNvPicPr>
            <p:nvPr>
              <p:custDataLst>
                <p:tags r:id="rId7"/>
              </p:custDataLst>
            </p:nvPr>
          </p:nvPicPr>
          <p:blipFill>
            <a:blip r:embed="rId10" cstate="print">
              <a:extLst>
                <a:ext uri="{28A0092B-C50C-407E-A947-70E740481C1C}">
                  <a14:useLocalDpi xmlns:a14="http://schemas.microsoft.com/office/drawing/2010/main" xmlns="" val="0"/>
                </a:ext>
              </a:extLst>
            </a:blip>
            <a:stretch>
              <a:fillRect/>
            </a:stretch>
          </p:blipFill>
          <p:spPr>
            <a:xfrm rot="1953062" flipH="1">
              <a:off x="-2041" y="4391343"/>
              <a:ext cx="757605" cy="2455724"/>
            </a:xfrm>
            <a:prstGeom prst="rect">
              <a:avLst/>
            </a:prstGeom>
          </p:spPr>
        </p:pic>
      </p:grpSp>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pPr/>
              <a:t>2020/7/23</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pic>
        <p:nvPicPr>
          <p:cNvPr id="15" name="图片 14"/>
          <p:cNvPicPr>
            <a:picLocks noChangeAspect="1"/>
          </p:cNvPicPr>
          <p:nvPr>
            <p:custDataLst>
              <p:tags r:id="rId5"/>
            </p:custDataLst>
          </p:nvPr>
        </p:nvPicPr>
        <p:blipFill rotWithShape="1">
          <a:blip r:embed="rId11" cstate="print">
            <a:extLst>
              <a:ext uri="{28A0092B-C50C-407E-A947-70E740481C1C}">
                <a14:useLocalDpi xmlns:a14="http://schemas.microsoft.com/office/drawing/2010/main" xmlns="" val="0"/>
              </a:ext>
            </a:extLst>
          </a:blip>
          <a:srcRect/>
          <a:stretch>
            <a:fillRect/>
          </a:stretch>
        </p:blipFill>
        <p:spPr>
          <a:xfrm rot="900000" flipH="1" flipV="1">
            <a:off x="11460698" y="0"/>
            <a:ext cx="731302" cy="97314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6" name="图片 15"/>
          <p:cNvPicPr>
            <a:picLocks noChangeAspect="1"/>
          </p:cNvPicPr>
          <p:nvPr>
            <p:custDataLst>
              <p:tags r:id="rId1"/>
            </p:custDataLst>
          </p:nvPr>
        </p:nvPicPr>
        <p:blipFill rotWithShape="1">
          <a:blip r:embed="rId11" cstate="print">
            <a:extLst>
              <a:ext uri="{28A0092B-C50C-407E-A947-70E740481C1C}">
                <a14:useLocalDpi xmlns:a14="http://schemas.microsoft.com/office/drawing/2010/main" xmlns="" val="0"/>
              </a:ext>
            </a:extLst>
          </a:blip>
          <a:srcRect/>
          <a:stretch>
            <a:fillRect/>
          </a:stretch>
        </p:blipFill>
        <p:spPr>
          <a:xfrm>
            <a:off x="0" y="5917327"/>
            <a:ext cx="891702" cy="940674"/>
          </a:xfrm>
          <a:prstGeom prst="rect">
            <a:avLst/>
          </a:prstGeom>
        </p:spPr>
      </p:pic>
      <p:pic>
        <p:nvPicPr>
          <p:cNvPr id="17" name="图片 16"/>
          <p:cNvPicPr>
            <a:picLocks noChangeAspect="1"/>
          </p:cNvPicPr>
          <p:nvPr>
            <p:custDataLst>
              <p:tags r:id="rId2"/>
            </p:custDataLst>
          </p:nvPr>
        </p:nvPicPr>
        <p:blipFill>
          <a:blip r:embed="rId12" cstate="print">
            <a:extLst>
              <a:ext uri="{28A0092B-C50C-407E-A947-70E740481C1C}">
                <a14:useLocalDpi xmlns:a14="http://schemas.microsoft.com/office/drawing/2010/main" xmlns="" val="0"/>
              </a:ext>
            </a:extLst>
          </a:blip>
          <a:stretch>
            <a:fillRect/>
          </a:stretch>
        </p:blipFill>
        <p:spPr>
          <a:xfrm rot="1953062" flipH="1">
            <a:off x="67048" y="4391345"/>
            <a:ext cx="757605" cy="2455724"/>
          </a:xfrm>
          <a:prstGeom prst="rect">
            <a:avLst/>
          </a:prstGeom>
        </p:spPr>
      </p:pic>
      <p:pic>
        <p:nvPicPr>
          <p:cNvPr id="15" name="图片 14"/>
          <p:cNvPicPr>
            <a:picLocks noChangeAspect="1"/>
          </p:cNvPicPr>
          <p:nvPr>
            <p:custDataLst>
              <p:tags r:id="rId3"/>
            </p:custDataLst>
          </p:nvPr>
        </p:nvPicPr>
        <p:blipFill rotWithShape="1">
          <a:blip r:embed="rId13" cstate="print">
            <a:extLst>
              <a:ext uri="{28A0092B-C50C-407E-A947-70E740481C1C}">
                <a14:useLocalDpi xmlns:a14="http://schemas.microsoft.com/office/drawing/2010/main" xmlns="" val="0"/>
              </a:ext>
            </a:extLst>
          </a:blip>
          <a:srcRect/>
          <a:stretch>
            <a:fillRect/>
          </a:stretch>
        </p:blipFill>
        <p:spPr>
          <a:xfrm flipH="1" flipV="1">
            <a:off x="11261476" y="0"/>
            <a:ext cx="930524" cy="1238250"/>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rgbClr val="238C3B"/>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5"/>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pPr/>
              <a:t>2020/7/23</a:t>
            </a:fld>
            <a:endParaRPr lang="zh-CN" altLang="en-US" dirty="0"/>
          </a:p>
        </p:txBody>
      </p:sp>
      <p:sp>
        <p:nvSpPr>
          <p:cNvPr id="6" name="页脚占位符 5"/>
          <p:cNvSpPr>
            <a:spLocks noGrp="1"/>
          </p:cNvSpPr>
          <p:nvPr>
            <p:ph type="ftr" sz="quarter" idx="11"/>
            <p:custDataLst>
              <p:tags r:id="rId8"/>
            </p:custDataLst>
          </p:nvPr>
        </p:nvSpPr>
        <p:spPr/>
        <p:txBody>
          <a:body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rotWithShape="1">
          <a:blip r:embed="rId10" cstate="print">
            <a:extLst>
              <a:ext uri="{28A0092B-C50C-407E-A947-70E740481C1C}">
                <a14:useLocalDpi xmlns:a14="http://schemas.microsoft.com/office/drawing/2010/main" xmlns="" val="0"/>
              </a:ext>
            </a:extLst>
          </a:blip>
          <a:srcRect/>
          <a:stretch>
            <a:fillRect/>
          </a:stretch>
        </p:blipFill>
        <p:spPr>
          <a:xfrm>
            <a:off x="0" y="5917327"/>
            <a:ext cx="891702" cy="940674"/>
          </a:xfrm>
          <a:prstGeom prst="rect">
            <a:avLst/>
          </a:prstGeom>
        </p:spPr>
      </p:pic>
      <p:pic>
        <p:nvPicPr>
          <p:cNvPr id="8" name="图片 7"/>
          <p:cNvPicPr>
            <a:picLocks noChangeAspect="1"/>
          </p:cNvPicPr>
          <p:nvPr>
            <p:custDataLst>
              <p:tags r:id="rId2"/>
            </p:custDataLst>
          </p:nvPr>
        </p:nvPicPr>
        <p:blipFill>
          <a:blip r:embed="rId11" cstate="print">
            <a:extLst>
              <a:ext uri="{28A0092B-C50C-407E-A947-70E740481C1C}">
                <a14:useLocalDpi xmlns:a14="http://schemas.microsoft.com/office/drawing/2010/main" xmlns="" val="0"/>
              </a:ext>
            </a:extLst>
          </a:blip>
          <a:stretch>
            <a:fillRect/>
          </a:stretch>
        </p:blipFill>
        <p:spPr>
          <a:xfrm rot="1953062" flipH="1">
            <a:off x="67048" y="4391345"/>
            <a:ext cx="757605" cy="2455724"/>
          </a:xfrm>
          <a:prstGeom prst="rect">
            <a:avLst/>
          </a:prstGeom>
        </p:spPr>
      </p:pic>
      <p:pic>
        <p:nvPicPr>
          <p:cNvPr id="9" name="图片 8"/>
          <p:cNvPicPr>
            <a:picLocks noChangeAspect="1"/>
          </p:cNvPicPr>
          <p:nvPr>
            <p:custDataLst>
              <p:tags r:id="rId3"/>
            </p:custDataLst>
          </p:nvPr>
        </p:nvPicPr>
        <p:blipFill rotWithShape="1">
          <a:blip r:embed="rId12" cstate="print">
            <a:extLst>
              <a:ext uri="{28A0092B-C50C-407E-A947-70E740481C1C}">
                <a14:useLocalDpi xmlns:a14="http://schemas.microsoft.com/office/drawing/2010/main" xmlns="" val="0"/>
              </a:ext>
            </a:extLst>
          </a:blip>
          <a:srcRect/>
          <a:stretch>
            <a:fillRect/>
          </a:stretch>
        </p:blipFill>
        <p:spPr>
          <a:xfrm rot="16635318" flipH="1">
            <a:off x="11171891" y="-154985"/>
            <a:ext cx="1035343" cy="881177"/>
          </a:xfrm>
          <a:prstGeom prst="rect">
            <a:avLst/>
          </a:prstGeom>
        </p:spPr>
      </p:pic>
      <p:sp>
        <p:nvSpPr>
          <p:cNvPr id="2" name="竖排标题 1"/>
          <p:cNvSpPr>
            <a:spLocks noGrp="1"/>
          </p:cNvSpPr>
          <p:nvPr>
            <p:ph type="title" orient="vert"/>
            <p:custDataLst>
              <p:tags r:id="rId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a:lstStyle>
            <a:lvl1pPr indent="0" eaLnBrk="1" fontAlgn="auto" latinLnBrk="0" hangingPunct="1">
              <a:defRPr u="none" strike="noStrike" kern="1200" cap="none" spc="150" normalizeH="0">
                <a:solidFill>
                  <a:schemeClr val="tx1"/>
                </a:solidFill>
                <a:uFillTx/>
                <a:latin typeface="Arial" panose="020B0604020202020204" pitchFamily="34" charset="0"/>
                <a:ea typeface="微软雅黑" panose="020B0503020204020204" charset="-122"/>
              </a:defRPr>
            </a:lvl1pPr>
            <a:lvl2pPr indent="0" eaLnBrk="1" fontAlgn="auto" latinLnBrk="0" hangingPunct="1">
              <a:defRPr u="none" strike="noStrike" kern="1200" cap="none" spc="150" normalizeH="0">
                <a:solidFill>
                  <a:schemeClr val="tx1"/>
                </a:solidFill>
                <a:uFillTx/>
                <a:latin typeface="Arial" panose="020B0604020202020204" pitchFamily="34" charset="0"/>
                <a:ea typeface="微软雅黑" panose="020B0503020204020204" charset="-122"/>
              </a:defRPr>
            </a:lvl2pPr>
            <a:lvl3pPr indent="0" eaLnBrk="1" fontAlgn="auto" latinLnBrk="0" hangingPunct="1">
              <a:defRPr u="none" strike="noStrike" kern="1200" cap="none" spc="150" normalizeH="0">
                <a:solidFill>
                  <a:schemeClr val="tx1"/>
                </a:solidFill>
                <a:uFillTx/>
                <a:latin typeface="Arial" panose="020B0604020202020204" pitchFamily="34" charset="0"/>
                <a:ea typeface="微软雅黑" panose="020B0503020204020204" charset="-122"/>
              </a:defRPr>
            </a:lvl3pPr>
            <a:lvl4pPr indent="0" eaLnBrk="1" fontAlgn="auto" latinLnBrk="0" hangingPunct="1">
              <a:defRPr u="none" strike="noStrike" kern="1200" cap="none" spc="150" normalizeH="0">
                <a:solidFill>
                  <a:schemeClr val="tx1"/>
                </a:solidFill>
                <a:uFillTx/>
                <a:latin typeface="Arial" panose="020B0604020202020204" pitchFamily="34" charset="0"/>
                <a:ea typeface="微软雅黑" panose="020B0503020204020204" charset="-122"/>
              </a:defRPr>
            </a:lvl4pPr>
            <a:lvl5pPr indent="0" eaLnBrk="1" fontAlgn="auto" latinLnBrk="0" hangingPunct="1">
              <a:defRPr u="none" strike="noStrike" kern="1200" cap="none" spc="150" normalizeH="0">
                <a:solidFill>
                  <a:schemeClr val="tx1"/>
                </a:solidFill>
                <a:uFillTx/>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pPr/>
              <a:t>2020/7/23</a:t>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rotWithShape="1">
          <a:blip r:embed="rId9" cstate="print">
            <a:extLst>
              <a:ext uri="{28A0092B-C50C-407E-A947-70E740481C1C}">
                <a14:useLocalDpi xmlns:a14="http://schemas.microsoft.com/office/drawing/2010/main" xmlns="" val="0"/>
              </a:ext>
            </a:extLst>
          </a:blip>
          <a:srcRect/>
          <a:stretch>
            <a:fillRect/>
          </a:stretch>
        </p:blipFill>
        <p:spPr>
          <a:xfrm>
            <a:off x="0" y="5917327"/>
            <a:ext cx="891702" cy="940674"/>
          </a:xfrm>
          <a:prstGeom prst="rect">
            <a:avLst/>
          </a:prstGeom>
        </p:spPr>
      </p:pic>
      <p:pic>
        <p:nvPicPr>
          <p:cNvPr id="12" name="图片 11"/>
          <p:cNvPicPr>
            <a:picLocks noChangeAspect="1"/>
          </p:cNvPicPr>
          <p:nvPr>
            <p:custDataLst>
              <p:tags r:id="rId2"/>
            </p:custDataLst>
          </p:nvPr>
        </p:nvPicPr>
        <p:blipFill>
          <a:blip r:embed="rId10" cstate="print">
            <a:extLst>
              <a:ext uri="{28A0092B-C50C-407E-A947-70E740481C1C}">
                <a14:useLocalDpi xmlns:a14="http://schemas.microsoft.com/office/drawing/2010/main" xmlns="" val="0"/>
              </a:ext>
            </a:extLst>
          </a:blip>
          <a:stretch>
            <a:fillRect/>
          </a:stretch>
        </p:blipFill>
        <p:spPr>
          <a:xfrm rot="1953062" flipH="1">
            <a:off x="67048" y="4391345"/>
            <a:ext cx="757605" cy="2455724"/>
          </a:xfrm>
          <a:prstGeom prst="rect">
            <a:avLst/>
          </a:prstGeom>
        </p:spPr>
      </p:pic>
      <p:pic>
        <p:nvPicPr>
          <p:cNvPr id="10" name="图片 9"/>
          <p:cNvPicPr>
            <a:picLocks noChangeAspect="1"/>
          </p:cNvPicPr>
          <p:nvPr>
            <p:custDataLst>
              <p:tags r:id="rId3"/>
            </p:custDataLst>
          </p:nvPr>
        </p:nvPicPr>
        <p:blipFill rotWithShape="1">
          <a:blip r:embed="rId11" cstate="print">
            <a:extLst>
              <a:ext uri="{28A0092B-C50C-407E-A947-70E740481C1C}">
                <a14:useLocalDpi xmlns:a14="http://schemas.microsoft.com/office/drawing/2010/main" xmlns="" val="0"/>
              </a:ext>
            </a:extLst>
          </a:blip>
          <a:srcRect/>
          <a:stretch>
            <a:fillRect/>
          </a:stretch>
        </p:blipFill>
        <p:spPr>
          <a:xfrm rot="2150264" flipV="1">
            <a:off x="11501361" y="61222"/>
            <a:ext cx="731302" cy="973146"/>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pPr/>
              <a:t>2020/7/23</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15" cstate="print">
            <a:extLst>
              <a:ext uri="{28A0092B-C50C-407E-A947-70E740481C1C}">
                <a14:useLocalDpi xmlns:a14="http://schemas.microsoft.com/office/drawing/2010/main" xmlns="" val="0"/>
              </a:ext>
            </a:extLst>
          </a:blip>
          <a:stretch>
            <a:fillRect/>
          </a:stretch>
        </p:blipFill>
        <p:spPr>
          <a:xfrm rot="12021009">
            <a:off x="9598540" y="-71780"/>
            <a:ext cx="2432128" cy="3178328"/>
          </a:xfrm>
          <a:prstGeom prst="rect">
            <a:avLst/>
          </a:prstGeom>
        </p:spPr>
      </p:pic>
      <p:pic>
        <p:nvPicPr>
          <p:cNvPr id="7" name="图片 6"/>
          <p:cNvPicPr>
            <a:picLocks noChangeAspect="1"/>
          </p:cNvPicPr>
          <p:nvPr>
            <p:custDataLst>
              <p:tags r:id="rId2"/>
            </p:custDataLst>
          </p:nvPr>
        </p:nvPicPr>
        <p:blipFill rotWithShape="1">
          <a:blip r:embed="rId16" cstate="print">
            <a:extLst>
              <a:ext uri="{28A0092B-C50C-407E-A947-70E740481C1C}">
                <a14:useLocalDpi xmlns:a14="http://schemas.microsoft.com/office/drawing/2010/main" xmlns="" val="0"/>
              </a:ext>
            </a:extLst>
          </a:blip>
          <a:srcRect/>
          <a:stretch>
            <a:fillRect/>
          </a:stretch>
        </p:blipFill>
        <p:spPr>
          <a:xfrm>
            <a:off x="-932154" y="2711868"/>
            <a:ext cx="3666810" cy="4153389"/>
          </a:xfrm>
          <a:prstGeom prst="rect">
            <a:avLst/>
          </a:prstGeom>
        </p:spPr>
      </p:pic>
      <p:pic>
        <p:nvPicPr>
          <p:cNvPr id="8" name="图片 7"/>
          <p:cNvPicPr>
            <a:picLocks noChangeAspect="1"/>
          </p:cNvPicPr>
          <p:nvPr>
            <p:custDataLst>
              <p:tags r:id="rId3"/>
            </p:custDataLst>
          </p:nvPr>
        </p:nvPicPr>
        <p:blipFill rotWithShape="1">
          <a:blip r:embed="rId17" cstate="print">
            <a:extLst>
              <a:ext uri="{28A0092B-C50C-407E-A947-70E740481C1C}">
                <a14:useLocalDpi xmlns:a14="http://schemas.microsoft.com/office/drawing/2010/main" xmlns="" val="0"/>
              </a:ext>
            </a:extLst>
          </a:blip>
          <a:srcRect/>
          <a:stretch>
            <a:fillRect/>
          </a:stretch>
        </p:blipFill>
        <p:spPr>
          <a:xfrm>
            <a:off x="1248607" y="4907811"/>
            <a:ext cx="2758453" cy="1942932"/>
          </a:xfrm>
          <a:prstGeom prst="rect">
            <a:avLst/>
          </a:prstGeom>
        </p:spPr>
      </p:pic>
      <p:pic>
        <p:nvPicPr>
          <p:cNvPr id="9" name="图片 8"/>
          <p:cNvPicPr>
            <a:picLocks noChangeAspect="1"/>
          </p:cNvPicPr>
          <p:nvPr>
            <p:custDataLst>
              <p:tags r:id="rId4"/>
            </p:custDataLst>
          </p:nvPr>
        </p:nvPicPr>
        <p:blipFill rotWithShape="1">
          <a:blip r:embed="rId18" cstate="print">
            <a:extLst>
              <a:ext uri="{28A0092B-C50C-407E-A947-70E740481C1C}">
                <a14:useLocalDpi xmlns:a14="http://schemas.microsoft.com/office/drawing/2010/main" xmlns="" val="0"/>
              </a:ext>
            </a:extLst>
          </a:blip>
          <a:srcRect/>
          <a:stretch>
            <a:fillRect/>
          </a:stretch>
        </p:blipFill>
        <p:spPr>
          <a:xfrm flipH="1">
            <a:off x="9121798" y="5133783"/>
            <a:ext cx="2112707" cy="1730568"/>
          </a:xfrm>
          <a:prstGeom prst="rect">
            <a:avLst/>
          </a:prstGeom>
        </p:spPr>
      </p:pic>
      <p:pic>
        <p:nvPicPr>
          <p:cNvPr id="10" name="图片 9"/>
          <p:cNvPicPr>
            <a:picLocks noChangeAspect="1"/>
          </p:cNvPicPr>
          <p:nvPr>
            <p:custDataLst>
              <p:tags r:id="rId5"/>
            </p:custDataLst>
          </p:nvPr>
        </p:nvPicPr>
        <p:blipFill rotWithShape="1">
          <a:blip r:embed="rId19" cstate="print">
            <a:extLst>
              <a:ext uri="{28A0092B-C50C-407E-A947-70E740481C1C}">
                <a14:useLocalDpi xmlns:a14="http://schemas.microsoft.com/office/drawing/2010/main" xmlns="" val="0"/>
              </a:ext>
            </a:extLst>
          </a:blip>
          <a:srcRect/>
          <a:stretch>
            <a:fillRect/>
          </a:stretch>
        </p:blipFill>
        <p:spPr>
          <a:xfrm flipH="1">
            <a:off x="7014856" y="4977108"/>
            <a:ext cx="2218491" cy="1888150"/>
          </a:xfrm>
          <a:prstGeom prst="rect">
            <a:avLst/>
          </a:prstGeom>
        </p:spPr>
      </p:pic>
      <p:pic>
        <p:nvPicPr>
          <p:cNvPr id="11" name="图片 10"/>
          <p:cNvPicPr>
            <a:picLocks noChangeAspect="1"/>
          </p:cNvPicPr>
          <p:nvPr>
            <p:custDataLst>
              <p:tags r:id="rId6"/>
            </p:custDataLst>
          </p:nvPr>
        </p:nvPicPr>
        <p:blipFill rotWithShape="1">
          <a:blip r:embed="rId20" cstate="print">
            <a:extLst>
              <a:ext uri="{28A0092B-C50C-407E-A947-70E740481C1C}">
                <a14:useLocalDpi xmlns:a14="http://schemas.microsoft.com/office/drawing/2010/main" xmlns="" val="0"/>
              </a:ext>
            </a:extLst>
          </a:blip>
          <a:srcRect/>
          <a:stretch>
            <a:fillRect/>
          </a:stretch>
        </p:blipFill>
        <p:spPr>
          <a:xfrm>
            <a:off x="3457131" y="4330731"/>
            <a:ext cx="1485156" cy="2527270"/>
          </a:xfrm>
          <a:prstGeom prst="rect">
            <a:avLst/>
          </a:prstGeom>
        </p:spPr>
      </p:pic>
      <p:pic>
        <p:nvPicPr>
          <p:cNvPr id="12" name="图片 11"/>
          <p:cNvPicPr>
            <a:picLocks noChangeAspect="1"/>
          </p:cNvPicPr>
          <p:nvPr>
            <p:custDataLst>
              <p:tags r:id="rId7"/>
            </p:custDataLst>
          </p:nvPr>
        </p:nvPicPr>
        <p:blipFill rotWithShape="1">
          <a:blip r:embed="rId21" cstate="print">
            <a:extLst>
              <a:ext uri="{28A0092B-C50C-407E-A947-70E740481C1C}">
                <a14:useLocalDpi xmlns:a14="http://schemas.microsoft.com/office/drawing/2010/main" xmlns="" val="0"/>
              </a:ext>
            </a:extLst>
          </a:blip>
          <a:srcRect/>
          <a:stretch>
            <a:fillRect/>
          </a:stretch>
        </p:blipFill>
        <p:spPr>
          <a:xfrm>
            <a:off x="10957880" y="4442773"/>
            <a:ext cx="1038995" cy="2415228"/>
          </a:xfrm>
          <a:prstGeom prst="rect">
            <a:avLst/>
          </a:prstGeom>
        </p:spPr>
      </p:pic>
      <p:pic>
        <p:nvPicPr>
          <p:cNvPr id="13" name="图片 12"/>
          <p:cNvPicPr>
            <a:picLocks noChangeAspect="1"/>
          </p:cNvPicPr>
          <p:nvPr>
            <p:custDataLst>
              <p:tags r:id="rId8"/>
            </p:custDataLst>
          </p:nvPr>
        </p:nvPicPr>
        <p:blipFill rotWithShape="1">
          <a:blip r:embed="rId22" cstate="print">
            <a:extLst>
              <a:ext uri="{28A0092B-C50C-407E-A947-70E740481C1C}">
                <a14:useLocalDpi xmlns:a14="http://schemas.microsoft.com/office/drawing/2010/main" xmlns="" val="0"/>
              </a:ext>
            </a:extLst>
          </a:blip>
          <a:srcRect/>
          <a:stretch>
            <a:fillRect/>
          </a:stretch>
        </p:blipFill>
        <p:spPr>
          <a:xfrm rot="21018953">
            <a:off x="5494341" y="5533781"/>
            <a:ext cx="1303004" cy="1351408"/>
          </a:xfrm>
          <a:prstGeom prst="rect">
            <a:avLst/>
          </a:prstGeom>
        </p:spPr>
      </p:pic>
      <p:sp>
        <p:nvSpPr>
          <p:cNvPr id="2" name="标题 1"/>
          <p:cNvSpPr>
            <a:spLocks noGrp="1"/>
          </p:cNvSpPr>
          <p:nvPr>
            <p:ph type="title" hasCustomPrompt="1"/>
            <p:custDataLst>
              <p:tags r:id="rId9"/>
            </p:custDataLst>
          </p:nvPr>
        </p:nvSpPr>
        <p:spPr>
          <a:xfrm>
            <a:off x="2099238" y="1723223"/>
            <a:ext cx="7322436" cy="1365606"/>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6000" b="1" i="0" u="none" strike="noStrike" kern="1200" cap="none" spc="600" normalizeH="0" baseline="0" noProof="1" dirty="0">
                <a:solidFill>
                  <a:srgbClr val="238C3B"/>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pPr/>
              <a:t>2020/7/23</a:t>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pPr/>
              <a:t>‹#›</a:t>
            </a:fld>
            <a:endParaRPr lang="zh-CN" altLang="en-US"/>
          </a:p>
        </p:txBody>
      </p:sp>
      <p:sp>
        <p:nvSpPr>
          <p:cNvPr id="15" name="文本占位符 14"/>
          <p:cNvSpPr>
            <a:spLocks noGrp="1"/>
          </p:cNvSpPr>
          <p:nvPr>
            <p:ph type="body" sz="quarter" idx="13" hasCustomPrompt="1"/>
            <p:custDataLst>
              <p:tags r:id="rId13"/>
            </p:custDataLst>
          </p:nvPr>
        </p:nvSpPr>
        <p:spPr>
          <a:xfrm>
            <a:off x="2099238" y="3161042"/>
            <a:ext cx="7322436" cy="914400"/>
          </a:xfrm>
        </p:spPr>
        <p:txBody>
          <a:bodyPr>
            <a:normAutofit/>
          </a:bodyPr>
          <a:lstStyle>
            <a:lvl1pPr marL="0" indent="0" algn="ctr">
              <a:buNone/>
              <a:defRPr sz="1800" u="none" strike="noStrike" kern="1200" cap="none" spc="150" normalizeH="0">
                <a:solidFill>
                  <a:schemeClr val="tx1"/>
                </a:solidFill>
                <a:uFillTx/>
              </a:defRPr>
            </a:lvl1pPr>
          </a:lstStyle>
          <a:p>
            <a:pPr lvl="0"/>
            <a:r>
              <a:rPr lang="zh-CN" altLang="en-US" dirty="0"/>
              <a:t>单击此处编辑副标题</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9" cstate="email"/>
          <a:stretch>
            <a:fillRect/>
          </a:stretch>
        </p:blipFill>
        <p:spPr>
          <a:xfrm>
            <a:off x="0" y="0"/>
            <a:ext cx="12192000" cy="6857999"/>
          </a:xfrm>
          <a:prstGeom prst="rect">
            <a:avLst/>
          </a:prstGeom>
        </p:spPr>
      </p:pic>
      <p:sp>
        <p:nvSpPr>
          <p:cNvPr id="2" name="标题 1"/>
          <p:cNvSpPr>
            <a:spLocks noGrp="1"/>
          </p:cNvSpPr>
          <p:nvPr>
            <p:ph type="ctrTitle" hasCustomPrompt="1"/>
            <p:custDataLst>
              <p:tags r:id="rId2"/>
            </p:custDataLst>
          </p:nvPr>
        </p:nvSpPr>
        <p:spPr>
          <a:xfrm>
            <a:off x="763270" y="1831340"/>
            <a:ext cx="6906260" cy="1425575"/>
          </a:xfrm>
        </p:spPr>
        <p:txBody>
          <a:bodyPr lIns="90000" tIns="46800" rIns="90000" bIns="46800" anchor="b" anchorCtr="0">
            <a:normAutofit/>
          </a:bodyPr>
          <a:lstStyle>
            <a:lvl1pPr algn="l">
              <a:defRPr sz="7200" spc="600" baseline="0">
                <a:solidFill>
                  <a:schemeClr val="bg1"/>
                </a:solidFill>
                <a:ea typeface="汉仪旗黑-85S" panose="00020600040101010101" pitchFamily="18" charset="-122"/>
              </a:defRPr>
            </a:lvl1pPr>
          </a:lstStyle>
          <a:p>
            <a:r>
              <a:rPr lang="zh-CN" altLang="en-US" dirty="0"/>
              <a:t>编辑标题</a:t>
            </a:r>
          </a:p>
        </p:txBody>
      </p:sp>
      <p:sp>
        <p:nvSpPr>
          <p:cNvPr id="3" name="副标题 2"/>
          <p:cNvSpPr>
            <a:spLocks noGrp="1"/>
          </p:cNvSpPr>
          <p:nvPr>
            <p:ph type="subTitle" idx="1" hasCustomPrompt="1"/>
            <p:custDataLst>
              <p:tags r:id="rId3"/>
            </p:custDataLst>
          </p:nvPr>
        </p:nvSpPr>
        <p:spPr>
          <a:xfrm>
            <a:off x="763270" y="3333750"/>
            <a:ext cx="6906260" cy="796925"/>
          </a:xfrm>
        </p:spPr>
        <p:txBody>
          <a:bodyPr lIns="90000" tIns="46800" rIns="90000" bIns="46800">
            <a:normAutofit/>
          </a:bodyPr>
          <a:lstStyle>
            <a:lvl1pPr marL="0" indent="0" algn="l" eaLnBrk="1" fontAlgn="auto" latinLnBrk="0" hangingPunct="1">
              <a:lnSpc>
                <a:spcPct val="100000"/>
              </a:lnSpc>
              <a:buNone/>
              <a:defRPr sz="3200" u="none" strike="noStrike" kern="1200" cap="none" spc="200" normalizeH="0" baseline="0">
                <a:solidFill>
                  <a:schemeClr val="bg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pPr/>
              <a:t>2020/7/23</a:t>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dirty="0"/>
          </a:p>
        </p:txBody>
      </p:sp>
      <p:sp>
        <p:nvSpPr>
          <p:cNvPr id="9" name="文本占位符 8"/>
          <p:cNvSpPr>
            <a:spLocks noGrp="1"/>
          </p:cNvSpPr>
          <p:nvPr>
            <p:ph type="body" sz="quarter" idx="14" hasCustomPrompt="1"/>
            <p:custDataLst>
              <p:tags r:id="rId7"/>
            </p:custDataLst>
          </p:nvPr>
        </p:nvSpPr>
        <p:spPr>
          <a:xfrm>
            <a:off x="763270" y="4208145"/>
            <a:ext cx="2348865" cy="754380"/>
          </a:xfrm>
          <a:prstGeom prst="flowChartTerminator">
            <a:avLst/>
          </a:prstGeom>
          <a:solidFill>
            <a:srgbClr val="FFFFFF"/>
          </a:solidFill>
        </p:spPr>
        <p:txBody>
          <a:bodyPr lIns="90000" tIns="46800" rIns="90000" bIns="46800" anchor="ctr" anchorCtr="0">
            <a:noAutofit/>
          </a:bodyPr>
          <a:lstStyle>
            <a:lvl1pPr marL="0" indent="0" algn="ctr">
              <a:buNone/>
              <a:defRPr sz="2000">
                <a:solidFill>
                  <a:schemeClr val="tx1">
                    <a:lumMod val="85000"/>
                    <a:lumOff val="15000"/>
                  </a:schemeClr>
                </a:solidFill>
              </a:defRPr>
            </a:lvl1pPr>
          </a:lstStyle>
          <a:p>
            <a:pPr lvl="0"/>
            <a:r>
              <a:rPr lang="zh-CN" altLang="en-US" dirty="0"/>
              <a:t>编辑文本</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pPr/>
              <a:t>2020/7/23</a:t>
            </a:fld>
            <a:endParaRPr lang="zh-CN" altLang="en-US"/>
          </a:p>
        </p:txBody>
      </p:sp>
      <p:sp>
        <p:nvSpPr>
          <p:cNvPr id="5" name="页脚占位符 4"/>
          <p:cNvSpPr>
            <a:spLocks noGrp="1"/>
          </p:cNvSpPr>
          <p:nvPr>
            <p:ph type="ftr" sz="quarter" idx="11"/>
            <p:custDataLst>
              <p:tags r:id="rId4"/>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a:blip r:embed="rId12" cstate="email"/>
          <a:stretch>
            <a:fillRect/>
          </a:stretch>
        </p:blipFill>
        <p:spPr>
          <a:xfrm>
            <a:off x="0" y="0"/>
            <a:ext cx="12192000" cy="6857999"/>
          </a:xfrm>
          <a:prstGeom prst="rect">
            <a:avLst/>
          </a:prstGeom>
        </p:spPr>
      </p:pic>
      <p:grpSp>
        <p:nvGrpSpPr>
          <p:cNvPr id="7" name="组合 6"/>
          <p:cNvGrpSpPr/>
          <p:nvPr>
            <p:custDataLst>
              <p:tags r:id="rId2"/>
            </p:custDataLst>
          </p:nvPr>
        </p:nvGrpSpPr>
        <p:grpSpPr>
          <a:xfrm>
            <a:off x="-2498023" y="-1101971"/>
            <a:ext cx="8862852" cy="9061936"/>
            <a:chOff x="548099" y="0"/>
            <a:chExt cx="4815068" cy="6858002"/>
          </a:xfrm>
        </p:grpSpPr>
        <p:sp>
          <p:nvSpPr>
            <p:cNvPr id="8" name="矩形 17"/>
            <p:cNvSpPr/>
            <p:nvPr>
              <p:custDataLst>
                <p:tags r:id="rId9"/>
              </p:custDataLst>
            </p:nvPr>
          </p:nvSpPr>
          <p:spPr>
            <a:xfrm>
              <a:off x="548099" y="1"/>
              <a:ext cx="4815068" cy="6857998"/>
            </a:xfrm>
            <a:prstGeom prst="ellipse">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8"/>
            <p:cNvSpPr/>
            <p:nvPr>
              <p:custDataLst>
                <p:tags r:id="rId10"/>
              </p:custDataLst>
            </p:nvPr>
          </p:nvSpPr>
          <p:spPr>
            <a:xfrm>
              <a:off x="719718" y="0"/>
              <a:ext cx="4471830" cy="6858002"/>
            </a:xfrm>
            <a:prstGeom prst="ellipse">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圆角 9"/>
          <p:cNvSpPr/>
          <p:nvPr>
            <p:custDataLst>
              <p:tags r:id="rId3"/>
            </p:custDataLst>
          </p:nvPr>
        </p:nvSpPr>
        <p:spPr>
          <a:xfrm>
            <a:off x="1328828" y="2036411"/>
            <a:ext cx="1152000" cy="6919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752475" y="2327275"/>
            <a:ext cx="5135880" cy="1006475"/>
          </a:xfrm>
        </p:spPr>
        <p:txBody>
          <a:bodyPr lIns="90000" tIns="46800" rIns="90000" bIns="46800" anchor="b" anchorCtr="0">
            <a:normAutofit/>
          </a:bodyPr>
          <a:lstStyle>
            <a:lvl1pPr>
              <a:defRPr sz="60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编辑标题</a:t>
            </a:r>
          </a:p>
        </p:txBody>
      </p:sp>
      <p:sp>
        <p:nvSpPr>
          <p:cNvPr id="3" name="文本占位符 2"/>
          <p:cNvSpPr>
            <a:spLocks noGrp="1"/>
          </p:cNvSpPr>
          <p:nvPr>
            <p:ph type="body" idx="1"/>
            <p:custDataLst>
              <p:tags r:id="rId5"/>
            </p:custDataLst>
          </p:nvPr>
        </p:nvSpPr>
        <p:spPr>
          <a:xfrm>
            <a:off x="752475" y="3429000"/>
            <a:ext cx="5135880" cy="933450"/>
          </a:xfrm>
        </p:spPr>
        <p:txBody>
          <a:bodyPr lIns="90000" tIns="46800" rIns="90000" bIns="46800">
            <a:normAutofit/>
          </a:bodyPr>
          <a:lstStyle>
            <a:lvl1pPr marL="0" indent="0"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pPr/>
              <a:t>2020/7/23</a:t>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8877" y="952508"/>
            <a:ext cx="5283242" cy="5388907"/>
          </a:xfrm>
        </p:spPr>
        <p:txBody>
          <a:bodyPr>
            <a:no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pPr/>
              <a:t>2020/7/23</a:t>
            </a:fld>
            <a:endParaRPr lang="zh-CN" altLang="en-US"/>
          </a:p>
        </p:txBody>
      </p:sp>
      <p:sp>
        <p:nvSpPr>
          <p:cNvPr id="6" name="页脚占位符 5"/>
          <p:cNvSpPr>
            <a:spLocks noGrp="1"/>
          </p:cNvSpPr>
          <p:nvPr>
            <p:ph type="ftr" sz="quarter" idx="11"/>
            <p:custDataLst>
              <p:tags r:id="rId5"/>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6"/>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pPr/>
              <a:t>2020/7/23</a:t>
            </a:fld>
            <a:endParaRPr lang="zh-CN" altLang="en-US"/>
          </a:p>
        </p:txBody>
      </p:sp>
      <p:sp>
        <p:nvSpPr>
          <p:cNvPr id="8" name="页脚占位符 7"/>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2020/7/23</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11" cstate="email"/>
          <a:stretch>
            <a:fillRect/>
          </a:stretch>
        </p:blipFill>
        <p:spPr>
          <a:xfrm>
            <a:off x="0" y="0"/>
            <a:ext cx="12192000" cy="6857999"/>
          </a:xfrm>
          <a:prstGeom prst="rect">
            <a:avLst/>
          </a:prstGeom>
        </p:spPr>
      </p:pic>
      <p:pic>
        <p:nvPicPr>
          <p:cNvPr id="8" name="图片 7"/>
          <p:cNvPicPr>
            <a:picLocks noChangeAspect="1"/>
          </p:cNvPicPr>
          <p:nvPr>
            <p:custDataLst>
              <p:tags r:id="rId2"/>
            </p:custDataLst>
          </p:nvPr>
        </p:nvPicPr>
        <p:blipFill rotWithShape="1">
          <a:blip r:embed="rId12" cstate="email"/>
          <a:srcRect/>
          <a:stretch>
            <a:fillRect/>
          </a:stretch>
        </p:blipFill>
        <p:spPr>
          <a:xfrm>
            <a:off x="0" y="-1"/>
            <a:ext cx="12192000" cy="6858001"/>
          </a:xfrm>
          <a:prstGeom prst="rect">
            <a:avLst/>
          </a:prstGeom>
        </p:spPr>
      </p:pic>
      <p:sp>
        <p:nvSpPr>
          <p:cNvPr id="9" name="矩形 8"/>
          <p:cNvSpPr/>
          <p:nvPr>
            <p:custDataLst>
              <p:tags r:id="rId3"/>
            </p:custDataLst>
          </p:nvPr>
        </p:nvSpPr>
        <p:spPr>
          <a:xfrm>
            <a:off x="956559" y="550776"/>
            <a:ext cx="83424" cy="868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矩形 5"/>
          <p:cNvSpPr/>
          <p:nvPr>
            <p:custDataLst>
              <p:tags r:id="rId4"/>
            </p:custDataLst>
          </p:nvPr>
        </p:nvSpPr>
        <p:spPr>
          <a:xfrm>
            <a:off x="5806477" y="1"/>
            <a:ext cx="4634274" cy="6857998"/>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5"/>
            </p:custDataLst>
          </p:nvPr>
        </p:nvSpPr>
        <p:spPr>
          <a:xfrm>
            <a:off x="5971652" y="0"/>
            <a:ext cx="4303924" cy="6858002"/>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6"/>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pPr/>
              <a:t>2020/7/23</a:t>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2020/7/23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pPr/>
              <a:t>2020/7/23</a:t>
            </a:fld>
            <a:endParaRPr lang="zh-CN" altLang="en-US" dirty="0"/>
          </a:p>
        </p:txBody>
      </p:sp>
      <p:sp>
        <p:nvSpPr>
          <p:cNvPr id="6" name="页脚占位符 5"/>
          <p:cNvSpPr>
            <a:spLocks noGrp="1"/>
          </p:cNvSpPr>
          <p:nvPr>
            <p:ph type="ftr" sz="quarter" idx="11"/>
            <p:custDataLst>
              <p:tags r:id="rId5"/>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pPr/>
              <a:t>2020/7/23</a:t>
            </a:fld>
            <a:endParaRPr lang="zh-CN" altLang="en-US"/>
          </a:p>
        </p:txBody>
      </p:sp>
      <p:sp>
        <p:nvSpPr>
          <p:cNvPr id="5" name="页脚占位符 4"/>
          <p:cNvSpPr>
            <a:spLocks noGrp="1"/>
          </p:cNvSpPr>
          <p:nvPr>
            <p:ph type="ftr" sz="quarter" idx="11"/>
            <p:custDataLst>
              <p:tags r:id="rId4"/>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2020/7/23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9" cstate="email"/>
          <a:stretch>
            <a:fillRect/>
          </a:stretch>
        </p:blipFill>
        <p:spPr>
          <a:xfrm>
            <a:off x="0" y="0"/>
            <a:ext cx="12192000" cy="6857999"/>
          </a:xfrm>
          <a:prstGeom prst="rect">
            <a:avLst/>
          </a:prstGeom>
        </p:spPr>
      </p:pic>
      <p:sp>
        <p:nvSpPr>
          <p:cNvPr id="2" name="标题 1"/>
          <p:cNvSpPr>
            <a:spLocks noGrp="1"/>
          </p:cNvSpPr>
          <p:nvPr>
            <p:ph type="title" hasCustomPrompt="1"/>
            <p:custDataLst>
              <p:tags r:id="rId2"/>
            </p:custDataLst>
          </p:nvPr>
        </p:nvSpPr>
        <p:spPr>
          <a:xfrm>
            <a:off x="606425" y="1727835"/>
            <a:ext cx="6605905" cy="1288415"/>
          </a:xfrm>
        </p:spPr>
        <p:txBody>
          <a:bodyPr vert="horz" lIns="90170" tIns="46990" rIns="90170" bIns="46990" rtlCol="0" anchor="b" anchorCtr="0">
            <a:normAutofit/>
          </a:bodyPr>
          <a:lstStyle>
            <a:lvl1pPr marL="0" marR="0" algn="l" defTabSz="914400" rtl="0" eaLnBrk="1" fontAlgn="auto" latinLnBrk="0" hangingPunct="1">
              <a:lnSpc>
                <a:spcPct val="100000"/>
              </a:lnSpc>
              <a:buNone/>
              <a:defRPr kumimoji="0" lang="zh-CN" altLang="en-US" sz="72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pPr/>
              <a:t>2020/7/23</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defRPr>
            </a:lvl1pPr>
          </a:lstStyle>
          <a:p>
            <a:fld id="{49AE70B2-8BF9-45C0-BB95-33D1B9D3A854}" type="slidenum">
              <a:rPr lang="zh-CN" altLang="en-US" smtClean="0"/>
              <a:pPr/>
              <a:t>‹#›</a:t>
            </a:fld>
            <a:endParaRPr lang="zh-CN" altLang="en-US"/>
          </a:p>
        </p:txBody>
      </p:sp>
      <p:sp>
        <p:nvSpPr>
          <p:cNvPr id="11" name="文本占位符 10"/>
          <p:cNvSpPr>
            <a:spLocks noGrp="1"/>
          </p:cNvSpPr>
          <p:nvPr>
            <p:ph type="body" sz="quarter" idx="13" hasCustomPrompt="1"/>
            <p:custDataLst>
              <p:tags r:id="rId6"/>
            </p:custDataLst>
          </p:nvPr>
        </p:nvSpPr>
        <p:spPr>
          <a:xfrm>
            <a:off x="606425" y="3067050"/>
            <a:ext cx="6605905" cy="723900"/>
          </a:xfrm>
        </p:spPr>
        <p:txBody>
          <a:bodyPr/>
          <a:lstStyle>
            <a:lvl1pPr marL="0" indent="0">
              <a:buNone/>
              <a:defRPr sz="3200" u="none" baseline="0">
                <a:solidFill>
                  <a:schemeClr val="bg1"/>
                </a:solidFill>
                <a:latin typeface="Arial" panose="020B0604020202020204" pitchFamily="34" charset="0"/>
              </a:defRPr>
            </a:lvl1pPr>
          </a:lstStyle>
          <a:p>
            <a:pPr lvl="0"/>
            <a:r>
              <a:rPr lang="zh-CN" altLang="en-US" dirty="0"/>
              <a:t>单击此处编辑文本</a:t>
            </a:r>
          </a:p>
        </p:txBody>
      </p:sp>
      <p:sp>
        <p:nvSpPr>
          <p:cNvPr id="15" name="文本占位符 14"/>
          <p:cNvSpPr>
            <a:spLocks noGrp="1"/>
          </p:cNvSpPr>
          <p:nvPr>
            <p:ph type="body" sz="quarter" idx="15" hasCustomPrompt="1"/>
            <p:custDataLst>
              <p:tags r:id="rId7"/>
            </p:custDataLst>
          </p:nvPr>
        </p:nvSpPr>
        <p:spPr>
          <a:xfrm>
            <a:off x="606425" y="3841750"/>
            <a:ext cx="2121535" cy="691515"/>
          </a:xfrm>
          <a:prstGeom prst="roundRect">
            <a:avLst/>
          </a:prstGeom>
          <a:solidFill>
            <a:srgbClr val="FFFFFF"/>
          </a:solidFill>
        </p:spPr>
        <p:txBody>
          <a:bodyPr anchor="ctr" anchorCtr="0"/>
          <a:lstStyle>
            <a:lvl1pPr marL="0" indent="0" algn="ctr" eaLnBrk="1" fontAlgn="auto" latinLnBrk="0" hangingPunct="1">
              <a:lnSpc>
                <a:spcPct val="100000"/>
              </a:lnSpc>
              <a:spcAft>
                <a:spcPts val="0"/>
              </a:spcAft>
              <a:buNone/>
              <a:defRPr sz="2400" baseline="0">
                <a:solidFill>
                  <a:schemeClr val="tx1">
                    <a:lumMod val="85000"/>
                    <a:lumOff val="15000"/>
                  </a:schemeClr>
                </a:solidFill>
                <a:latin typeface="Arial" panose="020B0604020202020204" pitchFamily="34" charset="0"/>
              </a:defRPr>
            </a:lvl1pPr>
          </a:lstStyle>
          <a:p>
            <a:pPr lvl="0"/>
            <a:r>
              <a:rPr lang="zh-CN" altLang="en-US" dirty="0"/>
              <a:t>编辑文本</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365125"/>
            <a:ext cx="10515600" cy="564515"/>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a:xfrm>
            <a:off x="838200" y="6356350"/>
            <a:ext cx="2743200" cy="365125"/>
          </a:xfrm>
        </p:spPr>
        <p:txBody>
          <a:bodyPr/>
          <a:lstStyle>
            <a:lvl1pPr>
              <a:defRPr sz="1200">
                <a:solidFill>
                  <a:schemeClr val="tx1">
                    <a:lumMod val="75000"/>
                  </a:schemeClr>
                </a:solidFill>
              </a:defRPr>
            </a:lvl1pPr>
          </a:lstStyle>
          <a:p>
            <a:fld id="{760FBDFE-C587-4B4C-A407-44438C67B59E}" type="datetimeFigureOut">
              <a:rPr lang="zh-CN" altLang="en-US" smtClean="0"/>
              <a:pPr/>
              <a:t>2020/7/23</a:t>
            </a:fld>
            <a:endParaRPr lang="zh-CN" altLang="en-US"/>
          </a:p>
        </p:txBody>
      </p:sp>
      <p:sp>
        <p:nvSpPr>
          <p:cNvPr id="4" name="页脚占位符 3"/>
          <p:cNvSpPr>
            <a:spLocks noGrp="1"/>
          </p:cNvSpPr>
          <p:nvPr>
            <p:ph type="ftr" sz="quarter" idx="11"/>
            <p:custDataLst>
              <p:tags r:id="rId3"/>
            </p:custDataLst>
          </p:nvPr>
        </p:nvSpPr>
        <p:spPr>
          <a:xfrm>
            <a:off x="4038600" y="6356350"/>
            <a:ext cx="4114800" cy="365125"/>
          </a:xfrm>
        </p:spPr>
        <p:txBody>
          <a:bodyPr/>
          <a:lstStyle>
            <a:lvl1pPr>
              <a:defRPr sz="1200">
                <a:solidFill>
                  <a:schemeClr val="tx1">
                    <a:lumMod val="75000"/>
                  </a:schemeClr>
                </a:solidFill>
              </a:defRPr>
            </a:lvl1pPr>
          </a:lstStyle>
          <a:p>
            <a:endParaRPr lang="zh-CN" altLang="en-US" dirty="0"/>
          </a:p>
        </p:txBody>
      </p:sp>
      <p:sp>
        <p:nvSpPr>
          <p:cNvPr id="5" name="灯片编号占位符 4"/>
          <p:cNvSpPr>
            <a:spLocks noGrp="1"/>
          </p:cNvSpPr>
          <p:nvPr>
            <p:ph type="sldNum" sz="quarter" idx="12"/>
            <p:custDataLst>
              <p:tags r:id="rId4"/>
            </p:custDataLst>
          </p:nvPr>
        </p:nvSpPr>
        <p:spPr>
          <a:xfrm>
            <a:off x="8610600" y="6356350"/>
            <a:ext cx="2743200" cy="365125"/>
          </a:xfrm>
        </p:spPr>
        <p:txBody>
          <a:bodyPr/>
          <a:lstStyle>
            <a:lvl1pPr>
              <a:defRPr sz="1200">
                <a:solidFill>
                  <a:schemeClr val="tx1">
                    <a:lumMod val="75000"/>
                  </a:schemeClr>
                </a:solidFill>
              </a:defRPr>
            </a:lvl1pPr>
          </a:lstStyle>
          <a:p>
            <a:fld id="{49AE70B2-8BF9-45C0-BB95-33D1B9D3A854}" type="slidenum">
              <a:rPr lang="zh-CN" altLang="en-US" smtClean="0"/>
              <a:pPr/>
              <a:t>‹#›</a:t>
            </a:fld>
            <a:endParaRPr lang="zh-CN" altLang="en-US" dirty="0"/>
          </a:p>
        </p:txBody>
      </p:sp>
      <p:sp>
        <p:nvSpPr>
          <p:cNvPr id="7" name="矩形 6"/>
          <p:cNvSpPr/>
          <p:nvPr>
            <p:custDataLst>
              <p:tags r:id="rId5"/>
            </p:custDataLst>
          </p:nvPr>
        </p:nvSpPr>
        <p:spPr>
          <a:xfrm>
            <a:off x="0" y="662996"/>
            <a:ext cx="452487" cy="72988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1"/>
            </p:custDataLst>
          </p:nvPr>
        </p:nvSpPr>
        <p:spPr>
          <a:xfrm>
            <a:off x="318135" y="273050"/>
            <a:ext cx="116922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cap="none"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2"/>
            </p:custDataLst>
          </p:nvPr>
        </p:nvSpPr>
        <p:spPr>
          <a:xfrm>
            <a:off x="1281600" y="1249200"/>
            <a:ext cx="9626400" cy="723600"/>
          </a:xfrm>
        </p:spPr>
        <p:txBody>
          <a:bodyPr anchor="ctr">
            <a:normAutofit/>
          </a:bodyPr>
          <a:lstStyle>
            <a:lvl1pPr>
              <a:defRPr sz="3200" cap="none"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3"/>
            </p:custDataLst>
          </p:nvPr>
        </p:nvSpPr>
        <p:spPr>
          <a:xfrm>
            <a:off x="1281113" y="2163600"/>
            <a:ext cx="9626600" cy="3445200"/>
          </a:xfrm>
        </p:spPr>
        <p:txBody>
          <a:bodyPr/>
          <a:lstStyle>
            <a:lvl1pPr>
              <a:defRPr sz="1400" cap="none" baseline="0">
                <a:solidFill>
                  <a:schemeClr val="tx1">
                    <a:lumMod val="85000"/>
                    <a:lumOff val="15000"/>
                  </a:schemeClr>
                </a:solidFill>
                <a:latin typeface="Arial" panose="020B0604020202020204" pitchFamily="34" charset="0"/>
                <a:ea typeface="微软雅黑" panose="020B0503020204020204" charset="-122"/>
              </a:defRPr>
            </a:lvl1pPr>
            <a:lvl2pPr>
              <a:defRPr sz="1400" cap="none" baseline="0">
                <a:solidFill>
                  <a:schemeClr val="tx1">
                    <a:lumMod val="85000"/>
                    <a:lumOff val="15000"/>
                  </a:schemeClr>
                </a:solidFill>
                <a:latin typeface="Arial" panose="020B0604020202020204" pitchFamily="34" charset="0"/>
                <a:ea typeface="微软雅黑" panose="020B0503020204020204" charset="-122"/>
              </a:defRPr>
            </a:lvl2pPr>
            <a:lvl3pPr>
              <a:defRPr sz="1400" cap="none" baseline="0">
                <a:solidFill>
                  <a:schemeClr val="tx1">
                    <a:lumMod val="85000"/>
                    <a:lumOff val="15000"/>
                  </a:schemeClr>
                </a:solidFill>
                <a:latin typeface="Arial" panose="020B0604020202020204" pitchFamily="34" charset="0"/>
                <a:ea typeface="微软雅黑" panose="020B0503020204020204" charset="-122"/>
              </a:defRPr>
            </a:lvl3pPr>
            <a:lvl4pPr>
              <a:defRPr sz="1400" cap="none" baseline="0">
                <a:solidFill>
                  <a:schemeClr val="tx1">
                    <a:lumMod val="85000"/>
                    <a:lumOff val="15000"/>
                  </a:schemeClr>
                </a:solidFill>
                <a:latin typeface="Arial" panose="020B0604020202020204" pitchFamily="34" charset="0"/>
                <a:ea typeface="微软雅黑" panose="020B0503020204020204" charset="-122"/>
              </a:defRPr>
            </a:lvl4pPr>
            <a:lvl5pPr>
              <a:defRPr sz="1400" cap="none"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4"/>
            </p:custDataLst>
          </p:nvPr>
        </p:nvSpPr>
        <p:spPr>
          <a:xfrm>
            <a:off x="838200" y="6356350"/>
            <a:ext cx="2743200" cy="365125"/>
          </a:xfrm>
        </p:spPr>
        <p:txBody>
          <a:bodyPr/>
          <a:lstStyle>
            <a:lvl1pPr>
              <a:defRPr sz="1200" cap="none"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2020/7/23</a:t>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p:spPr>
        <p:txBody>
          <a:bodyPr/>
          <a:lstStyle>
            <a:lvl1pPr>
              <a:defRPr sz="1200" cap="none"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56350"/>
            <a:ext cx="2743200" cy="365125"/>
          </a:xfrm>
        </p:spPr>
        <p:txBody>
          <a:bodyPr/>
          <a:lstStyle>
            <a:lvl1pPr>
              <a:defRPr sz="1200" cap="none"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8" name="矩形 7"/>
          <p:cNvSpPr/>
          <p:nvPr>
            <p:custDataLst>
              <p:tags r:id="rId7"/>
            </p:custDataLst>
          </p:nvPr>
        </p:nvSpPr>
        <p:spPr>
          <a:xfrm>
            <a:off x="318135" y="273106"/>
            <a:ext cx="452487" cy="72988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cap="none" baseline="0">
              <a:solidFill>
                <a:schemeClr val="tx1">
                  <a:lumMod val="85000"/>
                  <a:lumOff val="15000"/>
                </a:schemeClr>
              </a:solidFill>
              <a:latin typeface="Arial" panose="020B0604020202020204" pitchFamily="34" charset="0"/>
              <a:ea typeface="微软雅黑" panose="020B0503020204020204" charset="-122"/>
            </a:endParaRPr>
          </a:p>
        </p:txBody>
      </p:sp>
      <p:sp>
        <p:nvSpPr>
          <p:cNvPr id="10" name="矩形 9"/>
          <p:cNvSpPr/>
          <p:nvPr>
            <p:custDataLst>
              <p:tags r:id="rId8"/>
            </p:custDataLst>
          </p:nvPr>
        </p:nvSpPr>
        <p:spPr>
          <a:xfrm>
            <a:off x="11557635" y="5855391"/>
            <a:ext cx="452487" cy="72988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cap="none" baseline="0">
              <a:solidFill>
                <a:schemeClr val="tx1">
                  <a:lumMod val="85000"/>
                  <a:lumOff val="15000"/>
                </a:schemeClr>
              </a:solidFill>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6" name="矩形 5"/>
          <p:cNvSpPr/>
          <p:nvPr>
            <p:custDataLst>
              <p:tags r:id="rId1"/>
            </p:custDataLst>
          </p:nvPr>
        </p:nvSpPr>
        <p:spPr>
          <a:xfrm>
            <a:off x="2540" y="-3810"/>
            <a:ext cx="4823460" cy="686562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2"/>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3"/>
            </p:custDataLst>
          </p:nvPr>
        </p:nvSpPr>
        <p:spPr>
          <a:xfrm>
            <a:off x="838200" y="6356350"/>
            <a:ext cx="2743200" cy="365125"/>
          </a:xfrm>
        </p:spPr>
        <p:txBody>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2020/7/23</a:t>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p:spPr>
        <p:txBody>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10600" y="6356350"/>
            <a:ext cx="2743200" cy="365125"/>
          </a:xfrm>
        </p:spPr>
        <p:txBody>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6"/>
            </p:custDataLst>
          </p:nvPr>
        </p:nvSpPr>
        <p:spPr>
          <a:xfrm>
            <a:off x="586800" y="1764000"/>
            <a:ext cx="3956400" cy="4093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5101200" y="769938"/>
            <a:ext cx="6480000" cy="5087937"/>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矩形 7"/>
          <p:cNvSpPr/>
          <p:nvPr>
            <p:custDataLst>
              <p:tags r:id="rId8"/>
            </p:custDataLst>
          </p:nvPr>
        </p:nvSpPr>
        <p:spPr>
          <a:xfrm>
            <a:off x="2540" y="5857931"/>
            <a:ext cx="452487" cy="72988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6" name="矩形 5"/>
          <p:cNvSpPr/>
          <p:nvPr>
            <p:custDataLst>
              <p:tags r:id="rId1"/>
            </p:custDataLst>
          </p:nvPr>
        </p:nvSpPr>
        <p:spPr>
          <a:xfrm>
            <a:off x="0" y="-19685"/>
            <a:ext cx="12191365"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2"/>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3"/>
            </p:custDataLst>
          </p:nvPr>
        </p:nvSpPr>
        <p:spPr>
          <a:xfrm>
            <a:off x="838200" y="6356350"/>
            <a:ext cx="2743200" cy="365125"/>
          </a:xfrm>
        </p:spPr>
        <p:txBody>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2020/7/23</a:t>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p:spPr>
        <p:txBody>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10600" y="6356350"/>
            <a:ext cx="2743200" cy="365125"/>
          </a:xfrm>
        </p:spPr>
        <p:txBody>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矩形 7"/>
          <p:cNvSpPr/>
          <p:nvPr>
            <p:custDataLst>
              <p:tags r:id="rId8"/>
            </p:custDataLst>
          </p:nvPr>
        </p:nvSpPr>
        <p:spPr>
          <a:xfrm>
            <a:off x="11738610" y="321366"/>
            <a:ext cx="452487" cy="72988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879742" y="6349833"/>
            <a:ext cx="2700000" cy="316800"/>
          </a:xfrm>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pPr/>
              <a:t>2020/7/23</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6" name="矩形 5"/>
          <p:cNvSpPr/>
          <p:nvPr>
            <p:custDataLst>
              <p:tags r:id="rId1"/>
            </p:custDataLst>
          </p:nvPr>
        </p:nvSpPr>
        <p:spPr>
          <a:xfrm>
            <a:off x="4445" y="5031740"/>
            <a:ext cx="12191365"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cap="none"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2"/>
            </p:custDataLst>
          </p:nvPr>
        </p:nvSpPr>
        <p:spPr>
          <a:xfrm>
            <a:off x="604800" y="669600"/>
            <a:ext cx="10976400" cy="565200"/>
          </a:xfrm>
        </p:spPr>
        <p:txBody>
          <a:bodyPr anchor="ctr">
            <a:normAutofit/>
          </a:bodyPr>
          <a:lstStyle>
            <a:lvl1pPr algn="ctr">
              <a:defRPr sz="3200" cap="none"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838200" y="6356350"/>
            <a:ext cx="2743200" cy="365125"/>
          </a:xfrm>
        </p:spPr>
        <p:txBody>
          <a:bodyPr/>
          <a:lstStyle>
            <a:lvl1pPr>
              <a:defRPr sz="1200" cap="none"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2020/7/23</a:t>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p:spPr>
        <p:txBody>
          <a:bodyPr/>
          <a:lstStyle>
            <a:lvl1pPr>
              <a:defRPr sz="1200" cap="none"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7" name="内容占位符 6"/>
          <p:cNvSpPr>
            <a:spLocks noGrp="1"/>
          </p:cNvSpPr>
          <p:nvPr>
            <p:ph sz="quarter" idx="13"/>
            <p:custDataLst>
              <p:tags r:id="rId5"/>
            </p:custDataLst>
          </p:nvPr>
        </p:nvSpPr>
        <p:spPr>
          <a:xfrm>
            <a:off x="604837" y="1681200"/>
            <a:ext cx="10990800" cy="3211200"/>
          </a:xfrm>
        </p:spPr>
        <p:txBody>
          <a:bodyPr/>
          <a:lstStyle>
            <a:lvl1pPr>
              <a:defRPr sz="1400" cap="none" baseline="0">
                <a:solidFill>
                  <a:schemeClr val="tx1">
                    <a:lumMod val="85000"/>
                    <a:lumOff val="15000"/>
                  </a:schemeClr>
                </a:solidFill>
                <a:latin typeface="Arial" panose="020B0604020202020204" pitchFamily="34" charset="0"/>
                <a:ea typeface="微软雅黑" panose="020B0503020204020204" charset="-122"/>
              </a:defRPr>
            </a:lvl1pPr>
            <a:lvl2pPr>
              <a:defRPr sz="1400" cap="none" baseline="0">
                <a:solidFill>
                  <a:schemeClr val="tx1">
                    <a:lumMod val="85000"/>
                    <a:lumOff val="15000"/>
                  </a:schemeClr>
                </a:solidFill>
                <a:latin typeface="Arial" panose="020B0604020202020204" pitchFamily="34" charset="0"/>
                <a:ea typeface="微软雅黑" panose="020B0503020204020204" charset="-122"/>
              </a:defRPr>
            </a:lvl2pPr>
            <a:lvl3pPr>
              <a:defRPr sz="1400" cap="none" baseline="0">
                <a:solidFill>
                  <a:schemeClr val="tx1">
                    <a:lumMod val="85000"/>
                    <a:lumOff val="15000"/>
                  </a:schemeClr>
                </a:solidFill>
                <a:latin typeface="Arial" panose="020B0604020202020204" pitchFamily="34" charset="0"/>
                <a:ea typeface="微软雅黑" panose="020B0503020204020204" charset="-122"/>
              </a:defRPr>
            </a:lvl3pPr>
            <a:lvl4pPr>
              <a:defRPr sz="1400" cap="none" baseline="0">
                <a:solidFill>
                  <a:schemeClr val="tx1">
                    <a:lumMod val="85000"/>
                    <a:lumOff val="15000"/>
                  </a:schemeClr>
                </a:solidFill>
                <a:latin typeface="Arial" panose="020B0604020202020204" pitchFamily="34" charset="0"/>
                <a:ea typeface="微软雅黑" panose="020B0503020204020204" charset="-122"/>
              </a:defRPr>
            </a:lvl4pPr>
            <a:lvl5pPr>
              <a:defRPr sz="1400" cap="none"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灯片编号占位符 4"/>
          <p:cNvSpPr>
            <a:spLocks noGrp="1"/>
          </p:cNvSpPr>
          <p:nvPr>
            <p:ph type="sldNum" sz="quarter" idx="12"/>
            <p:custDataLst>
              <p:tags r:id="rId6"/>
            </p:custDataLst>
          </p:nvPr>
        </p:nvSpPr>
        <p:spPr>
          <a:xfrm>
            <a:off x="8610600" y="6356350"/>
            <a:ext cx="2743200" cy="365125"/>
          </a:xfrm>
        </p:spPr>
        <p:txBody>
          <a:bodyPr/>
          <a:lstStyle>
            <a:lvl1pPr>
              <a:defRPr sz="1200" cap="none"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a:lstStyle>
            <a:lvl1pPr>
              <a:defRPr cap="none"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1" name="矩形 10"/>
          <p:cNvSpPr/>
          <p:nvPr>
            <p:custDataLst>
              <p:tags r:id="rId8"/>
            </p:custDataLst>
          </p:nvPr>
        </p:nvSpPr>
        <p:spPr>
          <a:xfrm>
            <a:off x="4445" y="504881"/>
            <a:ext cx="452487" cy="72988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cap="none" baseline="0">
              <a:solidFill>
                <a:schemeClr val="tx1">
                  <a:lumMod val="85000"/>
                  <a:lumOff val="15000"/>
                </a:schemeClr>
              </a:solidFill>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6" name="矩形 5"/>
          <p:cNvSpPr/>
          <p:nvPr>
            <p:custDataLst>
              <p:tags r:id="rId1"/>
            </p:custDataLst>
          </p:nvPr>
        </p:nvSpPr>
        <p:spPr>
          <a:xfrm>
            <a:off x="0" y="1270"/>
            <a:ext cx="12191365"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2"/>
            </p:custDataLst>
          </p:nvPr>
        </p:nvSpPr>
        <p:spPr>
          <a:xfrm>
            <a:off x="579755" y="237490"/>
            <a:ext cx="11037570" cy="594360"/>
          </a:xfrm>
        </p:spPr>
        <p:txBody>
          <a:bodyP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838200" y="6356350"/>
            <a:ext cx="2743200" cy="365125"/>
          </a:xfrm>
        </p:spPr>
        <p:txBody>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2020/7/23</a:t>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p:spPr>
        <p:txBody>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10600" y="6356350"/>
            <a:ext cx="2743200" cy="365125"/>
          </a:xfrm>
        </p:spPr>
        <p:txBody>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8" name="矩形 7"/>
          <p:cNvSpPr/>
          <p:nvPr>
            <p:custDataLst>
              <p:tags r:id="rId10"/>
            </p:custDataLst>
          </p:nvPr>
        </p:nvSpPr>
        <p:spPr>
          <a:xfrm>
            <a:off x="11738610" y="5776651"/>
            <a:ext cx="452487" cy="72988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1905" y="959485"/>
            <a:ext cx="12192635" cy="493903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2"/>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3"/>
            </p:custDataLst>
          </p:nvPr>
        </p:nvSpPr>
        <p:spPr>
          <a:xfrm>
            <a:off x="838200" y="6356350"/>
            <a:ext cx="2743200" cy="365125"/>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2020/7/23</a:t>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10600" y="6356350"/>
            <a:ext cx="2743200" cy="365125"/>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6"/>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6" name="矩形 5"/>
          <p:cNvSpPr/>
          <p:nvPr>
            <p:custDataLst>
              <p:tags r:id="rId7"/>
            </p:custDataLst>
          </p:nvPr>
        </p:nvSpPr>
        <p:spPr>
          <a:xfrm>
            <a:off x="-1905" y="3133146"/>
            <a:ext cx="452487" cy="72988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20204" pitchFamily="34" charset="0"/>
              <a:ea typeface="微软雅黑" panose="020B0503020204020204" charset="-122"/>
            </a:endParaRPr>
          </a:p>
        </p:txBody>
      </p:sp>
      <p:sp>
        <p:nvSpPr>
          <p:cNvPr id="10" name="矩形 9"/>
          <p:cNvSpPr/>
          <p:nvPr>
            <p:custDataLst>
              <p:tags r:id="rId8"/>
            </p:custDataLst>
          </p:nvPr>
        </p:nvSpPr>
        <p:spPr>
          <a:xfrm>
            <a:off x="11737975" y="3133146"/>
            <a:ext cx="452487" cy="72988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2020/7/23</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2020/7/23</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2020/7/23</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2020/7/23</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2020/7/23</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2_标题幻灯片">
    <p:spTree>
      <p:nvGrpSpPr>
        <p:cNvPr id="1" name=""/>
        <p:cNvGrpSpPr/>
        <p:nvPr/>
      </p:nvGrpSpPr>
      <p:grpSpPr>
        <a:xfrm>
          <a:off x="0" y="0"/>
          <a:ext cx="0" cy="0"/>
          <a:chOff x="0" y="0"/>
          <a:chExt cx="0" cy="0"/>
        </a:xfrm>
      </p:grpSpPr>
      <p:grpSp>
        <p:nvGrpSpPr>
          <p:cNvPr id="37" name="Group 37"/>
          <p:cNvGrpSpPr/>
          <p:nvPr/>
        </p:nvGrpSpPr>
        <p:grpSpPr>
          <a:xfrm>
            <a:off x="-9" y="-123404"/>
            <a:ext cx="12192017" cy="6981415"/>
            <a:chOff x="0" y="-1"/>
            <a:chExt cx="9144012" cy="5236059"/>
          </a:xfrm>
        </p:grpSpPr>
        <p:pic>
          <p:nvPicPr>
            <p:cNvPr id="35" name="image1.png"/>
            <p:cNvPicPr>
              <a:picLocks noChangeAspect="1"/>
            </p:cNvPicPr>
            <p:nvPr/>
          </p:nvPicPr>
          <p:blipFill>
            <a:blip r:embed="rId2" cstate="print"/>
            <a:stretch>
              <a:fillRect/>
            </a:stretch>
          </p:blipFill>
          <p:spPr>
            <a:xfrm rot="10800000" flipH="1">
              <a:off x="0" y="-1"/>
              <a:ext cx="9144011" cy="5236060"/>
            </a:xfrm>
            <a:prstGeom prst="rect">
              <a:avLst/>
            </a:prstGeom>
            <a:ln w="12700" cap="flat">
              <a:noFill/>
              <a:miter lim="400000"/>
              <a:headEnd/>
              <a:tailEnd/>
            </a:ln>
            <a:effectLst/>
          </p:spPr>
        </p:pic>
        <p:sp>
          <p:nvSpPr>
            <p:cNvPr id="36" name="Shape 36"/>
            <p:cNvSpPr/>
            <p:nvPr/>
          </p:nvSpPr>
          <p:spPr>
            <a:xfrm>
              <a:off x="-1" y="726692"/>
              <a:ext cx="9144012" cy="4493873"/>
            </a:xfrm>
            <a:prstGeom prst="rect">
              <a:avLst/>
            </a:prstGeom>
            <a:solidFill>
              <a:srgbClr val="FFFFFF">
                <a:alpha val="56000"/>
              </a:srgbClr>
            </a:solidFill>
            <a:ln w="12700" cap="flat">
              <a:noFill/>
              <a:miter lim="400000"/>
            </a:ln>
            <a:effectLst/>
          </p:spPr>
          <p:txBody>
            <a:bodyPr wrap="square" lIns="60957" tIns="60957" rIns="60957" bIns="60957" numCol="1" anchor="ctr">
              <a:noAutofit/>
            </a:bodyPr>
            <a:lstStyle/>
            <a:p>
              <a:pPr algn="ctr" defTabSz="914400">
                <a:defRPr b="1">
                  <a:solidFill>
                    <a:srgbClr val="FFFFFF"/>
                  </a:solidFill>
                  <a:latin typeface="Arial" panose="020B0604020202020204"/>
                  <a:ea typeface="Arial" panose="020B0604020202020204"/>
                  <a:cs typeface="Arial" panose="020B0604020202020204"/>
                  <a:sym typeface="Arial" panose="020B0604020202020204"/>
                </a:defRPr>
              </a:pPr>
              <a:endParaRPr sz="2400"/>
            </a:p>
          </p:txBody>
        </p:sp>
      </p:grpSp>
      <p:sp>
        <p:nvSpPr>
          <p:cNvPr id="38" name="Shape 38"/>
          <p:cNvSpPr>
            <a:spLocks noGrp="1"/>
          </p:cNvSpPr>
          <p:nvPr>
            <p:ph type="body" idx="1"/>
          </p:nvPr>
        </p:nvSpPr>
        <p:spPr>
          <a:prstGeom prst="rect">
            <a:avLst/>
          </a:prstGeom>
        </p:spPr>
        <p:txBody>
          <a:bodyPr/>
          <a:lstStyle/>
          <a:p>
            <a:r>
              <a:t>单击此处编辑母版文本样式</a:t>
            </a:r>
          </a:p>
          <a:p>
            <a:pPr lvl="1"/>
            <a:r>
              <a:t>第二级</a:t>
            </a:r>
          </a:p>
          <a:p>
            <a:pPr lvl="2"/>
            <a:r>
              <a:t>第三级</a:t>
            </a:r>
          </a:p>
          <a:p>
            <a:pPr lvl="3"/>
            <a:r>
              <a:t>第四级</a:t>
            </a:r>
          </a:p>
          <a:p>
            <a:pPr lvl="4"/>
            <a:r>
              <a:t>第五级</a:t>
            </a:r>
          </a:p>
        </p:txBody>
      </p:sp>
      <p:sp>
        <p:nvSpPr>
          <p:cNvPr id="40" name="Shape 40"/>
          <p:cNvSpPr>
            <a:spLocks noGrp="1"/>
          </p:cNvSpPr>
          <p:nvPr>
            <p:ph type="sldNum" sz="quarter" idx="2"/>
          </p:nvPr>
        </p:nvSpPr>
        <p:spPr>
          <a:xfrm>
            <a:off x="8372741" y="6180188"/>
            <a:ext cx="364859" cy="352324"/>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15" cstate="print">
            <a:extLst>
              <a:ext uri="{28A0092B-C50C-407E-A947-70E740481C1C}">
                <a14:useLocalDpi xmlns:a14="http://schemas.microsoft.com/office/drawing/2010/main" xmlns="" val="0"/>
              </a:ext>
            </a:extLst>
          </a:blip>
          <a:stretch>
            <a:fillRect/>
          </a:stretch>
        </p:blipFill>
        <p:spPr>
          <a:xfrm rot="12021009">
            <a:off x="9598540" y="-71780"/>
            <a:ext cx="2432128" cy="3178328"/>
          </a:xfrm>
          <a:prstGeom prst="rect">
            <a:avLst/>
          </a:prstGeom>
        </p:spPr>
      </p:pic>
      <p:pic>
        <p:nvPicPr>
          <p:cNvPr id="8" name="图片 7"/>
          <p:cNvPicPr>
            <a:picLocks noChangeAspect="1"/>
          </p:cNvPicPr>
          <p:nvPr>
            <p:custDataLst>
              <p:tags r:id="rId2"/>
            </p:custDataLst>
          </p:nvPr>
        </p:nvPicPr>
        <p:blipFill rotWithShape="1">
          <a:blip r:embed="rId16" cstate="print">
            <a:extLst>
              <a:ext uri="{28A0092B-C50C-407E-A947-70E740481C1C}">
                <a14:useLocalDpi xmlns:a14="http://schemas.microsoft.com/office/drawing/2010/main" xmlns="" val="0"/>
              </a:ext>
            </a:extLst>
          </a:blip>
          <a:srcRect/>
          <a:stretch>
            <a:fillRect/>
          </a:stretch>
        </p:blipFill>
        <p:spPr>
          <a:xfrm>
            <a:off x="-932154" y="2711868"/>
            <a:ext cx="3666810" cy="4153389"/>
          </a:xfrm>
          <a:prstGeom prst="rect">
            <a:avLst/>
          </a:prstGeom>
        </p:spPr>
      </p:pic>
      <p:pic>
        <p:nvPicPr>
          <p:cNvPr id="9" name="图片 8"/>
          <p:cNvPicPr>
            <a:picLocks noChangeAspect="1"/>
          </p:cNvPicPr>
          <p:nvPr>
            <p:custDataLst>
              <p:tags r:id="rId3"/>
            </p:custDataLst>
          </p:nvPr>
        </p:nvPicPr>
        <p:blipFill rotWithShape="1">
          <a:blip r:embed="rId17" cstate="print">
            <a:extLst>
              <a:ext uri="{28A0092B-C50C-407E-A947-70E740481C1C}">
                <a14:useLocalDpi xmlns:a14="http://schemas.microsoft.com/office/drawing/2010/main" xmlns="" val="0"/>
              </a:ext>
            </a:extLst>
          </a:blip>
          <a:srcRect/>
          <a:stretch>
            <a:fillRect/>
          </a:stretch>
        </p:blipFill>
        <p:spPr>
          <a:xfrm>
            <a:off x="1248607" y="4907811"/>
            <a:ext cx="2758453" cy="1942932"/>
          </a:xfrm>
          <a:prstGeom prst="rect">
            <a:avLst/>
          </a:prstGeom>
        </p:spPr>
      </p:pic>
      <p:pic>
        <p:nvPicPr>
          <p:cNvPr id="10" name="图片 9"/>
          <p:cNvPicPr>
            <a:picLocks noChangeAspect="1"/>
          </p:cNvPicPr>
          <p:nvPr>
            <p:custDataLst>
              <p:tags r:id="rId4"/>
            </p:custDataLst>
          </p:nvPr>
        </p:nvPicPr>
        <p:blipFill rotWithShape="1">
          <a:blip r:embed="rId18" cstate="print">
            <a:extLst>
              <a:ext uri="{28A0092B-C50C-407E-A947-70E740481C1C}">
                <a14:useLocalDpi xmlns:a14="http://schemas.microsoft.com/office/drawing/2010/main" xmlns="" val="0"/>
              </a:ext>
            </a:extLst>
          </a:blip>
          <a:srcRect/>
          <a:stretch>
            <a:fillRect/>
          </a:stretch>
        </p:blipFill>
        <p:spPr>
          <a:xfrm flipH="1">
            <a:off x="9121798" y="5133783"/>
            <a:ext cx="2112707" cy="1730568"/>
          </a:xfrm>
          <a:prstGeom prst="rect">
            <a:avLst/>
          </a:prstGeom>
        </p:spPr>
      </p:pic>
      <p:pic>
        <p:nvPicPr>
          <p:cNvPr id="11" name="图片 10"/>
          <p:cNvPicPr>
            <a:picLocks noChangeAspect="1"/>
          </p:cNvPicPr>
          <p:nvPr>
            <p:custDataLst>
              <p:tags r:id="rId5"/>
            </p:custDataLst>
          </p:nvPr>
        </p:nvPicPr>
        <p:blipFill rotWithShape="1">
          <a:blip r:embed="rId19" cstate="print">
            <a:extLst>
              <a:ext uri="{28A0092B-C50C-407E-A947-70E740481C1C}">
                <a14:useLocalDpi xmlns:a14="http://schemas.microsoft.com/office/drawing/2010/main" xmlns="" val="0"/>
              </a:ext>
            </a:extLst>
          </a:blip>
          <a:srcRect/>
          <a:stretch>
            <a:fillRect/>
          </a:stretch>
        </p:blipFill>
        <p:spPr>
          <a:xfrm flipH="1">
            <a:off x="7014856" y="4977108"/>
            <a:ext cx="2218491" cy="1888150"/>
          </a:xfrm>
          <a:prstGeom prst="rect">
            <a:avLst/>
          </a:prstGeom>
        </p:spPr>
      </p:pic>
      <p:pic>
        <p:nvPicPr>
          <p:cNvPr id="12" name="图片 11"/>
          <p:cNvPicPr>
            <a:picLocks noChangeAspect="1"/>
          </p:cNvPicPr>
          <p:nvPr>
            <p:custDataLst>
              <p:tags r:id="rId6"/>
            </p:custDataLst>
          </p:nvPr>
        </p:nvPicPr>
        <p:blipFill rotWithShape="1">
          <a:blip r:embed="rId20" cstate="print">
            <a:extLst>
              <a:ext uri="{28A0092B-C50C-407E-A947-70E740481C1C}">
                <a14:useLocalDpi xmlns:a14="http://schemas.microsoft.com/office/drawing/2010/main" xmlns="" val="0"/>
              </a:ext>
            </a:extLst>
          </a:blip>
          <a:srcRect/>
          <a:stretch>
            <a:fillRect/>
          </a:stretch>
        </p:blipFill>
        <p:spPr>
          <a:xfrm>
            <a:off x="3457131" y="4330731"/>
            <a:ext cx="1485156" cy="2527270"/>
          </a:xfrm>
          <a:prstGeom prst="rect">
            <a:avLst/>
          </a:prstGeom>
        </p:spPr>
      </p:pic>
      <p:pic>
        <p:nvPicPr>
          <p:cNvPr id="13" name="图片 12"/>
          <p:cNvPicPr>
            <a:picLocks noChangeAspect="1"/>
          </p:cNvPicPr>
          <p:nvPr>
            <p:custDataLst>
              <p:tags r:id="rId7"/>
            </p:custDataLst>
          </p:nvPr>
        </p:nvPicPr>
        <p:blipFill rotWithShape="1">
          <a:blip r:embed="rId21" cstate="print">
            <a:extLst>
              <a:ext uri="{28A0092B-C50C-407E-A947-70E740481C1C}">
                <a14:useLocalDpi xmlns:a14="http://schemas.microsoft.com/office/drawing/2010/main" xmlns="" val="0"/>
              </a:ext>
            </a:extLst>
          </a:blip>
          <a:srcRect/>
          <a:stretch>
            <a:fillRect/>
          </a:stretch>
        </p:blipFill>
        <p:spPr>
          <a:xfrm>
            <a:off x="10957880" y="4442773"/>
            <a:ext cx="1038995" cy="2415228"/>
          </a:xfrm>
          <a:prstGeom prst="rect">
            <a:avLst/>
          </a:prstGeom>
        </p:spPr>
      </p:pic>
      <p:pic>
        <p:nvPicPr>
          <p:cNvPr id="14" name="图片 13"/>
          <p:cNvPicPr>
            <a:picLocks noChangeAspect="1"/>
          </p:cNvPicPr>
          <p:nvPr>
            <p:custDataLst>
              <p:tags r:id="rId8"/>
            </p:custDataLst>
          </p:nvPr>
        </p:nvPicPr>
        <p:blipFill rotWithShape="1">
          <a:blip r:embed="rId22" cstate="print">
            <a:extLst>
              <a:ext uri="{28A0092B-C50C-407E-A947-70E740481C1C}">
                <a14:useLocalDpi xmlns:a14="http://schemas.microsoft.com/office/drawing/2010/main" xmlns="" val="0"/>
              </a:ext>
            </a:extLst>
          </a:blip>
          <a:srcRect/>
          <a:stretch>
            <a:fillRect/>
          </a:stretch>
        </p:blipFill>
        <p:spPr>
          <a:xfrm rot="21018953">
            <a:off x="5494341" y="5533781"/>
            <a:ext cx="1303004" cy="1351408"/>
          </a:xfrm>
          <a:prstGeom prst="rect">
            <a:avLst/>
          </a:prstGeom>
        </p:spPr>
      </p:pic>
      <p:sp>
        <p:nvSpPr>
          <p:cNvPr id="2" name="标题 1"/>
          <p:cNvSpPr>
            <a:spLocks noGrp="1"/>
          </p:cNvSpPr>
          <p:nvPr>
            <p:ph type="ctrTitle" hasCustomPrompt="1"/>
            <p:custDataLst>
              <p:tags r:id="rId9"/>
            </p:custDataLst>
          </p:nvPr>
        </p:nvSpPr>
        <p:spPr>
          <a:xfrm>
            <a:off x="2298691" y="1987629"/>
            <a:ext cx="7322436" cy="1168890"/>
          </a:xfrm>
        </p:spPr>
        <p:txBody>
          <a:bodyPr lIns="101600" tIns="38100" rIns="25400" bIns="38100" anchor="b" anchorCtr="0">
            <a:noAutofit/>
          </a:bodyPr>
          <a:lstStyle>
            <a:lvl1pPr algn="ctr">
              <a:defRPr sz="5400" u="none" strike="noStrike" kern="1200" cap="none" spc="600" normalizeH="0">
                <a:solidFill>
                  <a:srgbClr val="238C3B"/>
                </a:solidFill>
                <a:uFillTx/>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3" name="副标题 2"/>
          <p:cNvSpPr>
            <a:spLocks noGrp="1"/>
          </p:cNvSpPr>
          <p:nvPr>
            <p:ph type="subTitle" idx="1" hasCustomPrompt="1"/>
            <p:custDataLst>
              <p:tags r:id="rId10"/>
            </p:custDataLst>
          </p:nvPr>
        </p:nvSpPr>
        <p:spPr>
          <a:xfrm>
            <a:off x="2298691" y="3235230"/>
            <a:ext cx="7322436"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11"/>
            </p:custDataLst>
          </p:nvPr>
        </p:nvSpPr>
        <p:spPr/>
        <p:txBody>
          <a:bodyPr/>
          <a:lstStyle/>
          <a:p>
            <a:fld id="{760FBDFE-C587-4B4C-A407-44438C67B59E}" type="datetimeFigureOut">
              <a:rPr lang="zh-CN" altLang="en-US" smtClean="0"/>
              <a:pPr/>
              <a:t>2020/7/23</a:t>
            </a:fld>
            <a:endParaRPr lang="zh-CN" altLang="en-US"/>
          </a:p>
        </p:txBody>
      </p:sp>
      <p:sp>
        <p:nvSpPr>
          <p:cNvPr id="17" name="页脚占位符 16"/>
          <p:cNvSpPr>
            <a:spLocks noGrp="1"/>
          </p:cNvSpPr>
          <p:nvPr>
            <p:ph type="ftr" sz="quarter" idx="11"/>
            <p:custDataLst>
              <p:tags r:id="rId12"/>
            </p:custDataLst>
          </p:nvPr>
        </p:nvSpPr>
        <p:spPr/>
        <p:txBody>
          <a:bodyPr/>
          <a:lstStyle/>
          <a:p>
            <a:endParaRPr lang="zh-CN" altLang="en-US" dirty="0"/>
          </a:p>
        </p:txBody>
      </p:sp>
      <p:sp>
        <p:nvSpPr>
          <p:cNvPr id="18" name="灯片编号占位符 17"/>
          <p:cNvSpPr>
            <a:spLocks noGrp="1"/>
          </p:cNvSpPr>
          <p:nvPr>
            <p:ph type="sldNum" sz="quarter" idx="12"/>
            <p:custDataLst>
              <p:tags r:id="rId13"/>
            </p:custDataLst>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rotWithShape="1">
          <a:blip r:embed="rId10" cstate="print">
            <a:extLst>
              <a:ext uri="{28A0092B-C50C-407E-A947-70E740481C1C}">
                <a14:useLocalDpi xmlns:a14="http://schemas.microsoft.com/office/drawing/2010/main" xmlns="" val="0"/>
              </a:ext>
            </a:extLst>
          </a:blip>
          <a:srcRect/>
          <a:stretch>
            <a:fillRect/>
          </a:stretch>
        </p:blipFill>
        <p:spPr>
          <a:xfrm>
            <a:off x="0" y="5917327"/>
            <a:ext cx="891702" cy="940674"/>
          </a:xfrm>
          <a:prstGeom prst="rect">
            <a:avLst/>
          </a:prstGeom>
        </p:spPr>
      </p:pic>
      <p:pic>
        <p:nvPicPr>
          <p:cNvPr id="12" name="图片 11"/>
          <p:cNvPicPr>
            <a:picLocks noChangeAspect="1"/>
          </p:cNvPicPr>
          <p:nvPr>
            <p:custDataLst>
              <p:tags r:id="rId2"/>
            </p:custDataLst>
          </p:nvPr>
        </p:nvPicPr>
        <p:blipFill>
          <a:blip r:embed="rId11" cstate="print">
            <a:extLst>
              <a:ext uri="{28A0092B-C50C-407E-A947-70E740481C1C}">
                <a14:useLocalDpi xmlns:a14="http://schemas.microsoft.com/office/drawing/2010/main" xmlns="" val="0"/>
              </a:ext>
            </a:extLst>
          </a:blip>
          <a:stretch>
            <a:fillRect/>
          </a:stretch>
        </p:blipFill>
        <p:spPr>
          <a:xfrm rot="1953062" flipH="1">
            <a:off x="67048" y="4391345"/>
            <a:ext cx="757605" cy="2455724"/>
          </a:xfrm>
          <a:prstGeom prst="rect">
            <a:avLst/>
          </a:prstGeom>
        </p:spPr>
      </p:pic>
      <p:pic>
        <p:nvPicPr>
          <p:cNvPr id="10" name="图片 9"/>
          <p:cNvPicPr>
            <a:picLocks noChangeAspect="1"/>
          </p:cNvPicPr>
          <p:nvPr>
            <p:custDataLst>
              <p:tags r:id="rId3"/>
            </p:custDataLst>
          </p:nvPr>
        </p:nvPicPr>
        <p:blipFill rotWithShape="1">
          <a:blip r:embed="rId12" cstate="print">
            <a:extLst>
              <a:ext uri="{28A0092B-C50C-407E-A947-70E740481C1C}">
                <a14:useLocalDpi xmlns:a14="http://schemas.microsoft.com/office/drawing/2010/main" xmlns="" val="0"/>
              </a:ext>
            </a:extLst>
          </a:blip>
          <a:srcRect/>
          <a:stretch>
            <a:fillRect/>
          </a:stretch>
        </p:blipFill>
        <p:spPr>
          <a:xfrm flipH="1" flipV="1">
            <a:off x="11261476" y="0"/>
            <a:ext cx="930524" cy="1238250"/>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rgbClr val="238C3B"/>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5"/>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pPr/>
              <a:t>2020/7/23</a:t>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rotWithShape="1">
          <a:blip r:embed="rId8" cstate="print">
            <a:extLst>
              <a:ext uri="{28A0092B-C50C-407E-A947-70E740481C1C}">
                <a14:useLocalDpi xmlns:a14="http://schemas.microsoft.com/office/drawing/2010/main" xmlns="" val="0"/>
              </a:ext>
            </a:extLst>
          </a:blip>
          <a:srcRect t="-1"/>
          <a:stretch>
            <a:fillRect/>
          </a:stretch>
        </p:blipFill>
        <p:spPr>
          <a:xfrm rot="204530">
            <a:off x="4016509" y="318183"/>
            <a:ext cx="4384348" cy="3991511"/>
          </a:xfrm>
          <a:prstGeom prst="rect">
            <a:avLst/>
          </a:prstGeom>
        </p:spPr>
      </p:pic>
      <p:sp>
        <p:nvSpPr>
          <p:cNvPr id="2" name="标题 1"/>
          <p:cNvSpPr>
            <a:spLocks noGrp="1"/>
          </p:cNvSpPr>
          <p:nvPr>
            <p:ph type="title" hasCustomPrompt="1"/>
            <p:custDataLst>
              <p:tags r:id="rId2"/>
            </p:custDataLst>
          </p:nvPr>
        </p:nvSpPr>
        <p:spPr>
          <a:xfrm>
            <a:off x="2808022" y="4436511"/>
            <a:ext cx="6801323" cy="845703"/>
          </a:xfrm>
        </p:spPr>
        <p:txBody>
          <a:bodyPr lIns="101600" tIns="38100" rIns="63500" bIns="38100" anchor="ctr" anchorCtr="0">
            <a:noAutofit/>
          </a:bodyPr>
          <a:lstStyle>
            <a:lvl1pPr algn="ctr">
              <a:defRPr sz="3600" u="none" strike="noStrike" kern="1200" cap="none" spc="300" normalizeH="0">
                <a:solidFill>
                  <a:srgbClr val="238C3B"/>
                </a:solidFill>
                <a:uFillTx/>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3" name="文本占位符 2"/>
          <p:cNvSpPr>
            <a:spLocks noGrp="1"/>
          </p:cNvSpPr>
          <p:nvPr>
            <p:ph type="body" idx="1"/>
            <p:custDataLst>
              <p:tags r:id="rId3"/>
            </p:custDataLst>
          </p:nvPr>
        </p:nvSpPr>
        <p:spPr>
          <a:xfrm>
            <a:off x="2808022" y="5360315"/>
            <a:ext cx="6801323" cy="624846"/>
          </a:xfrm>
        </p:spPr>
        <p:txBody>
          <a:bodyPr lIns="101600" tIns="38100" rIns="76200" bIns="38100" anchor="t">
            <a:noAutofit/>
          </a:bodyPr>
          <a:lstStyle>
            <a:lvl1pPr marL="0" indent="0" algn="ctr" eaLnBrk="1" fontAlgn="auto" latinLnBrk="0" hangingPunct="1">
              <a:buNone/>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pPr/>
              <a:t>2020/7/23</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6" name="图片 15"/>
          <p:cNvPicPr>
            <a:picLocks noChangeAspect="1"/>
          </p:cNvPicPr>
          <p:nvPr>
            <p:custDataLst>
              <p:tags r:id="rId1"/>
            </p:custDataLst>
          </p:nvPr>
        </p:nvPicPr>
        <p:blipFill rotWithShape="1">
          <a:blip r:embed="rId11" cstate="print">
            <a:extLst>
              <a:ext uri="{28A0092B-C50C-407E-A947-70E740481C1C}">
                <a14:useLocalDpi xmlns:a14="http://schemas.microsoft.com/office/drawing/2010/main" xmlns="" val="0"/>
              </a:ext>
            </a:extLst>
          </a:blip>
          <a:srcRect/>
          <a:stretch>
            <a:fillRect/>
          </a:stretch>
        </p:blipFill>
        <p:spPr>
          <a:xfrm>
            <a:off x="0" y="5917327"/>
            <a:ext cx="891702" cy="940674"/>
          </a:xfrm>
          <a:prstGeom prst="rect">
            <a:avLst/>
          </a:prstGeom>
        </p:spPr>
      </p:pic>
      <p:pic>
        <p:nvPicPr>
          <p:cNvPr id="17" name="图片 16"/>
          <p:cNvPicPr>
            <a:picLocks noChangeAspect="1"/>
          </p:cNvPicPr>
          <p:nvPr>
            <p:custDataLst>
              <p:tags r:id="rId2"/>
            </p:custDataLst>
          </p:nvPr>
        </p:nvPicPr>
        <p:blipFill>
          <a:blip r:embed="rId12" cstate="print">
            <a:extLst>
              <a:ext uri="{28A0092B-C50C-407E-A947-70E740481C1C}">
                <a14:useLocalDpi xmlns:a14="http://schemas.microsoft.com/office/drawing/2010/main" xmlns="" val="0"/>
              </a:ext>
            </a:extLst>
          </a:blip>
          <a:stretch>
            <a:fillRect/>
          </a:stretch>
        </p:blipFill>
        <p:spPr>
          <a:xfrm rot="1953062" flipH="1">
            <a:off x="67048" y="4391345"/>
            <a:ext cx="757605" cy="2455724"/>
          </a:xfrm>
          <a:prstGeom prst="rect">
            <a:avLst/>
          </a:prstGeom>
        </p:spPr>
      </p:pic>
      <p:pic>
        <p:nvPicPr>
          <p:cNvPr id="15" name="图片 14"/>
          <p:cNvPicPr>
            <a:picLocks noChangeAspect="1"/>
          </p:cNvPicPr>
          <p:nvPr>
            <p:custDataLst>
              <p:tags r:id="rId3"/>
            </p:custDataLst>
          </p:nvPr>
        </p:nvPicPr>
        <p:blipFill rotWithShape="1">
          <a:blip r:embed="rId13" cstate="print">
            <a:extLst>
              <a:ext uri="{28A0092B-C50C-407E-A947-70E740481C1C}">
                <a14:useLocalDpi xmlns:a14="http://schemas.microsoft.com/office/drawing/2010/main" xmlns="" val="0"/>
              </a:ext>
            </a:extLst>
          </a:blip>
          <a:srcRect/>
          <a:stretch>
            <a:fillRect/>
          </a:stretch>
        </p:blipFill>
        <p:spPr>
          <a:xfrm flipH="1" flipV="1">
            <a:off x="11261476" y="0"/>
            <a:ext cx="930524" cy="1238250"/>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rgbClr val="238C3B"/>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5"/>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6"/>
            </p:custDataLst>
          </p:nvPr>
        </p:nvSpPr>
        <p:spPr>
          <a:xfrm>
            <a:off x="6238877" y="952508"/>
            <a:ext cx="5283242" cy="5388907"/>
          </a:xfrm>
        </p:spPr>
        <p:txBody>
          <a:bodyPr>
            <a:noAutofit/>
          </a:bodyPr>
          <a:lstStyle>
            <a:lvl1pPr>
              <a:defRPr sz="1600" u="none" strike="noStrike" kern="1200" cap="none" spc="150" normalizeH="0">
                <a:solidFill>
                  <a:schemeClr val="tx1"/>
                </a:solidFill>
                <a:uFillTx/>
                <a:latin typeface="Arial" panose="020B0604020202020204" pitchFamily="34" charset="0"/>
                <a:ea typeface="微软雅黑" panose="020B0503020204020204" charset="-122"/>
              </a:defRPr>
            </a:lvl1pPr>
            <a:lvl2pPr>
              <a:defRPr sz="1600" u="none" strike="noStrike" kern="1200" cap="none" spc="150" normalizeH="0">
                <a:solidFill>
                  <a:schemeClr val="tx1"/>
                </a:solidFill>
                <a:uFillTx/>
                <a:latin typeface="Arial" panose="020B0604020202020204" pitchFamily="34" charset="0"/>
                <a:ea typeface="微软雅黑" panose="020B0503020204020204" charset="-122"/>
              </a:defRPr>
            </a:lvl2pPr>
            <a:lvl3pPr>
              <a:defRPr sz="1600" u="none" strike="noStrike" kern="1200" cap="none" spc="150" normalizeH="0">
                <a:solidFill>
                  <a:schemeClr val="tx1"/>
                </a:solidFill>
                <a:uFillTx/>
                <a:latin typeface="Arial" panose="020B0604020202020204" pitchFamily="34" charset="0"/>
                <a:ea typeface="微软雅黑" panose="020B0503020204020204" charset="-122"/>
              </a:defRPr>
            </a:lvl3pPr>
            <a:lvl4pPr>
              <a:defRPr sz="1600" u="none" strike="noStrike" kern="1200" cap="none" spc="150" normalizeH="0">
                <a:solidFill>
                  <a:schemeClr val="tx1"/>
                </a:solidFill>
                <a:uFillTx/>
                <a:latin typeface="Arial" panose="020B0604020202020204" pitchFamily="34" charset="0"/>
                <a:ea typeface="微软雅黑" panose="020B0503020204020204" charset="-122"/>
              </a:defRPr>
            </a:lvl4pPr>
            <a:lvl5pPr>
              <a:defRPr sz="1600" u="none" strike="noStrike" kern="1200" cap="none" spc="150" normalizeH="0">
                <a:solidFill>
                  <a:schemeClr val="tx1"/>
                </a:solidFill>
                <a:uFillTx/>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pPr/>
              <a:t>2020/7/23</a:t>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rotWithShape="1">
          <a:blip r:embed="rId13" cstate="print">
            <a:extLst>
              <a:ext uri="{28A0092B-C50C-407E-A947-70E740481C1C}">
                <a14:useLocalDpi xmlns:a14="http://schemas.microsoft.com/office/drawing/2010/main" xmlns="" val="0"/>
              </a:ext>
            </a:extLst>
          </a:blip>
          <a:srcRect/>
          <a:stretch>
            <a:fillRect/>
          </a:stretch>
        </p:blipFill>
        <p:spPr>
          <a:xfrm>
            <a:off x="0" y="5917327"/>
            <a:ext cx="891702" cy="940674"/>
          </a:xfrm>
          <a:prstGeom prst="rect">
            <a:avLst/>
          </a:prstGeom>
        </p:spPr>
      </p:pic>
      <p:pic>
        <p:nvPicPr>
          <p:cNvPr id="11" name="图片 10"/>
          <p:cNvPicPr>
            <a:picLocks noChangeAspect="1"/>
          </p:cNvPicPr>
          <p:nvPr>
            <p:custDataLst>
              <p:tags r:id="rId2"/>
            </p:custDataLst>
          </p:nvPr>
        </p:nvPicPr>
        <p:blipFill>
          <a:blip r:embed="rId14" cstate="print">
            <a:extLst>
              <a:ext uri="{28A0092B-C50C-407E-A947-70E740481C1C}">
                <a14:useLocalDpi xmlns:a14="http://schemas.microsoft.com/office/drawing/2010/main" xmlns="" val="0"/>
              </a:ext>
            </a:extLst>
          </a:blip>
          <a:stretch>
            <a:fillRect/>
          </a:stretch>
        </p:blipFill>
        <p:spPr>
          <a:xfrm rot="1953062" flipH="1">
            <a:off x="67048" y="4391345"/>
            <a:ext cx="757605" cy="2455724"/>
          </a:xfrm>
          <a:prstGeom prst="rect">
            <a:avLst/>
          </a:prstGeom>
        </p:spPr>
      </p:pic>
      <p:pic>
        <p:nvPicPr>
          <p:cNvPr id="12" name="图片 11"/>
          <p:cNvPicPr>
            <a:picLocks noChangeAspect="1"/>
          </p:cNvPicPr>
          <p:nvPr>
            <p:custDataLst>
              <p:tags r:id="rId3"/>
            </p:custDataLst>
          </p:nvPr>
        </p:nvPicPr>
        <p:blipFill rotWithShape="1">
          <a:blip r:embed="rId15" cstate="print">
            <a:extLst>
              <a:ext uri="{28A0092B-C50C-407E-A947-70E740481C1C}">
                <a14:useLocalDpi xmlns:a14="http://schemas.microsoft.com/office/drawing/2010/main" xmlns="" val="0"/>
              </a:ext>
            </a:extLst>
          </a:blip>
          <a:srcRect/>
          <a:stretch>
            <a:fillRect/>
          </a:stretch>
        </p:blipFill>
        <p:spPr>
          <a:xfrm rot="16635318" flipH="1">
            <a:off x="11171891" y="-154985"/>
            <a:ext cx="1035343" cy="881177"/>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rgbClr val="238C3B"/>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6"/>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8"/>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pPr/>
              <a:t>2020/7/23</a:t>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45584" y="4391343"/>
            <a:ext cx="893743" cy="2466658"/>
            <a:chOff x="-2041" y="4391343"/>
            <a:chExt cx="893743" cy="2466658"/>
          </a:xfrm>
        </p:grpSpPr>
        <p:pic>
          <p:nvPicPr>
            <p:cNvPr id="10" name="图片 9"/>
            <p:cNvPicPr>
              <a:picLocks noChangeAspect="1"/>
            </p:cNvPicPr>
            <p:nvPr>
              <p:custDataLst>
                <p:tags r:id="rId7"/>
              </p:custDataLst>
            </p:nvPr>
          </p:nvPicPr>
          <p:blipFill rotWithShape="1">
            <a:blip r:embed="rId10" cstate="print">
              <a:extLst>
                <a:ext uri="{28A0092B-C50C-407E-A947-70E740481C1C}">
                  <a14:useLocalDpi xmlns:a14="http://schemas.microsoft.com/office/drawing/2010/main" xmlns="" val="0"/>
                </a:ext>
              </a:extLst>
            </a:blip>
            <a:srcRect/>
            <a:stretch>
              <a:fillRect/>
            </a:stretch>
          </p:blipFill>
          <p:spPr>
            <a:xfrm>
              <a:off x="0" y="5917327"/>
              <a:ext cx="891702" cy="940674"/>
            </a:xfrm>
            <a:prstGeom prst="rect">
              <a:avLst/>
            </a:prstGeom>
          </p:spPr>
        </p:pic>
        <p:pic>
          <p:nvPicPr>
            <p:cNvPr id="11" name="图片 10"/>
            <p:cNvPicPr>
              <a:picLocks noChangeAspect="1"/>
            </p:cNvPicPr>
            <p:nvPr>
              <p:custDataLst>
                <p:tags r:id="rId8"/>
              </p:custDataLst>
            </p:nvPr>
          </p:nvPicPr>
          <p:blipFill>
            <a:blip r:embed="rId11" cstate="print">
              <a:extLst>
                <a:ext uri="{28A0092B-C50C-407E-A947-70E740481C1C}">
                  <a14:useLocalDpi xmlns:a14="http://schemas.microsoft.com/office/drawing/2010/main" xmlns="" val="0"/>
                </a:ext>
              </a:extLst>
            </a:blip>
            <a:stretch>
              <a:fillRect/>
            </a:stretch>
          </p:blipFill>
          <p:spPr>
            <a:xfrm rot="1953062" flipH="1">
              <a:off x="-2041" y="4391343"/>
              <a:ext cx="757605" cy="2455724"/>
            </a:xfrm>
            <a:prstGeom prst="rect">
              <a:avLst/>
            </a:prstGeom>
          </p:spPr>
        </p:pic>
      </p:grpSp>
      <p:pic>
        <p:nvPicPr>
          <p:cNvPr id="12" name="图片 11"/>
          <p:cNvPicPr>
            <a:picLocks noChangeAspect="1"/>
          </p:cNvPicPr>
          <p:nvPr>
            <p:custDataLst>
              <p:tags r:id="rId2"/>
            </p:custDataLst>
          </p:nvPr>
        </p:nvPicPr>
        <p:blipFill rotWithShape="1">
          <a:blip r:embed="rId12" cstate="print">
            <a:extLst>
              <a:ext uri="{28A0092B-C50C-407E-A947-70E740481C1C}">
                <a14:useLocalDpi xmlns:a14="http://schemas.microsoft.com/office/drawing/2010/main" xmlns="" val="0"/>
              </a:ext>
            </a:extLst>
          </a:blip>
          <a:srcRect/>
          <a:stretch>
            <a:fillRect/>
          </a:stretch>
        </p:blipFill>
        <p:spPr>
          <a:xfrm flipH="1" flipV="1">
            <a:off x="11261476" y="0"/>
            <a:ext cx="930524" cy="1238250"/>
          </a:xfrm>
          <a:prstGeom prst="rect">
            <a:avLst/>
          </a:prstGeom>
        </p:spPr>
      </p:pic>
      <p:sp>
        <p:nvSpPr>
          <p:cNvPr id="2" name="标题 1"/>
          <p:cNvSpPr>
            <a:spLocks noGrp="1"/>
          </p:cNvSpPr>
          <p:nvPr>
            <p:ph type="title"/>
            <p:custDataLst>
              <p:tags r:id="rId3"/>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rgbClr val="238C3B"/>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pPr/>
              <a:t>2020/7/23</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ags" Target="../tags/tag11.xml"/><Relationship Id="rId18" Type="http://schemas.openxmlformats.org/officeDocument/2006/relationships/tags" Target="../tags/tag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17" Type="http://schemas.openxmlformats.org/officeDocument/2006/relationships/tags" Target="../tags/tag15.xml"/><Relationship Id="rId2" Type="http://schemas.openxmlformats.org/officeDocument/2006/relationships/slideLayout" Target="../slideLayouts/slideLayout5.xml"/><Relationship Id="rId16" Type="http://schemas.openxmlformats.org/officeDocument/2006/relationships/tags" Target="../tags/tag14.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ags" Target="../tags/tag13.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ags" Target="../tags/tag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tags" Target="../tags/tag116.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heme" Target="../theme/theme3.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tags" Target="../tags/tag119.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tags" Target="../tags/tag118.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tags" Target="../tags/tag121.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tags" Target="../tags/tag117.xml"/><Relationship Id="rId30" Type="http://schemas.openxmlformats.org/officeDocument/2006/relationships/tags" Target="../tags/tag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7" name="KSO_TEMPLATE" hidden="1"/>
          <p:cNvSpPr/>
          <p:nvPr userDrawn="1">
            <p:custDataLst>
              <p:tags r:id="rId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635" y="158750"/>
            <a:ext cx="7813675" cy="5708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7827010" y="158750"/>
            <a:ext cx="1153160" cy="57086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9001760" y="158750"/>
            <a:ext cx="798195" cy="5708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2065" y="6635750"/>
            <a:ext cx="7111365" cy="2190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7147560" y="6635750"/>
            <a:ext cx="3291205" cy="219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10462895" y="6635750"/>
            <a:ext cx="1730375" cy="2190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a:off x="9113584" y="68605"/>
            <a:ext cx="2986721" cy="2588374"/>
            <a:chOff x="13345" y="-355"/>
            <a:chExt cx="4913" cy="4761"/>
          </a:xfrm>
        </p:grpSpPr>
        <p:sp>
          <p:nvSpPr>
            <p:cNvPr id="3" name="PA_椭圆 9"/>
            <p:cNvSpPr/>
            <p:nvPr/>
          </p:nvSpPr>
          <p:spPr>
            <a:xfrm>
              <a:off x="13345" y="4077"/>
              <a:ext cx="320" cy="32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PA_椭圆 10"/>
            <p:cNvSpPr/>
            <p:nvPr/>
          </p:nvSpPr>
          <p:spPr>
            <a:xfrm>
              <a:off x="15274" y="2471"/>
              <a:ext cx="1424" cy="1424"/>
            </a:xfrm>
            <a:prstGeom prst="ellipse">
              <a:avLst/>
            </a:prstGeom>
            <a:solidFill>
              <a:srgbClr val="FC8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PA_椭圆 11"/>
            <p:cNvSpPr/>
            <p:nvPr/>
          </p:nvSpPr>
          <p:spPr>
            <a:xfrm>
              <a:off x="14360" y="1137"/>
              <a:ext cx="1014" cy="10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PA_椭圆 12"/>
            <p:cNvSpPr/>
            <p:nvPr/>
          </p:nvSpPr>
          <p:spPr>
            <a:xfrm flipV="1">
              <a:off x="16994" y="2203"/>
              <a:ext cx="743" cy="743"/>
            </a:xfrm>
            <a:prstGeom prst="ellipse">
              <a:avLst/>
            </a:prstGeom>
            <a:solidFill>
              <a:srgbClr val="FC8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PA_椭圆 13"/>
            <p:cNvSpPr/>
            <p:nvPr/>
          </p:nvSpPr>
          <p:spPr>
            <a:xfrm flipV="1">
              <a:off x="15536" y="1193"/>
              <a:ext cx="506" cy="506"/>
            </a:xfrm>
            <a:prstGeom prst="ellipse">
              <a:avLst/>
            </a:prstGeom>
            <a:solidFill>
              <a:srgbClr val="FC8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PA_椭圆 14"/>
            <p:cNvSpPr/>
            <p:nvPr/>
          </p:nvSpPr>
          <p:spPr>
            <a:xfrm flipV="1">
              <a:off x="13833" y="2684"/>
              <a:ext cx="285" cy="285"/>
            </a:xfrm>
            <a:prstGeom prst="ellipse">
              <a:avLst/>
            </a:prstGeom>
            <a:solidFill>
              <a:srgbClr val="FC8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PA_椭圆 15"/>
            <p:cNvSpPr/>
            <p:nvPr/>
          </p:nvSpPr>
          <p:spPr>
            <a:xfrm flipV="1">
              <a:off x="14528" y="3518"/>
              <a:ext cx="149" cy="1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23" name="PA_图片 22"/>
            <p:cNvPicPr>
              <a:picLocks noChangeAspect="1"/>
            </p:cNvPicPr>
            <p:nvPr/>
          </p:nvPicPr>
          <p:blipFill>
            <a:blip r:embed="rId6" cstate="print"/>
            <a:srcRect l="6030" r="19232"/>
            <a:stretch>
              <a:fillRect/>
            </a:stretch>
          </p:blipFill>
          <p:spPr>
            <a:xfrm>
              <a:off x="16383" y="-355"/>
              <a:ext cx="1875" cy="1938"/>
            </a:xfrm>
            <a:custGeom>
              <a:avLst/>
              <a:gdLst>
                <a:gd name="connsiteX0" fmla="*/ 1237602 w 2475204"/>
                <a:gd name="connsiteY0" fmla="*/ 0 h 2467335"/>
                <a:gd name="connsiteX1" fmla="*/ 2475204 w 2475204"/>
                <a:gd name="connsiteY1" fmla="*/ 1237602 h 2467335"/>
                <a:gd name="connsiteX2" fmla="*/ 1487022 w 2475204"/>
                <a:gd name="connsiteY2" fmla="*/ 2450061 h 2467335"/>
                <a:gd name="connsiteX3" fmla="*/ 1373833 w 2475204"/>
                <a:gd name="connsiteY3" fmla="*/ 2467335 h 2467335"/>
                <a:gd name="connsiteX4" fmla="*/ 1101371 w 2475204"/>
                <a:gd name="connsiteY4" fmla="*/ 2467335 h 2467335"/>
                <a:gd name="connsiteX5" fmla="*/ 988182 w 2475204"/>
                <a:gd name="connsiteY5" fmla="*/ 2450061 h 2467335"/>
                <a:gd name="connsiteX6" fmla="*/ 0 w 2475204"/>
                <a:gd name="connsiteY6" fmla="*/ 1237602 h 2467335"/>
                <a:gd name="connsiteX7" fmla="*/ 1237602 w 2475204"/>
                <a:gd name="connsiteY7" fmla="*/ 0 h 24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204" h="2467335">
                  <a:moveTo>
                    <a:pt x="1237602" y="0"/>
                  </a:moveTo>
                  <a:cubicBezTo>
                    <a:pt x="1921111" y="0"/>
                    <a:pt x="2475204" y="554093"/>
                    <a:pt x="2475204" y="1237602"/>
                  </a:cubicBezTo>
                  <a:cubicBezTo>
                    <a:pt x="2475204" y="1835673"/>
                    <a:pt x="2050977" y="2334659"/>
                    <a:pt x="1487022" y="2450061"/>
                  </a:cubicBezTo>
                  <a:lnTo>
                    <a:pt x="1373833" y="2467335"/>
                  </a:lnTo>
                  <a:lnTo>
                    <a:pt x="1101371" y="2467335"/>
                  </a:lnTo>
                  <a:lnTo>
                    <a:pt x="988182" y="2450061"/>
                  </a:lnTo>
                  <a:cubicBezTo>
                    <a:pt x="424228" y="2334659"/>
                    <a:pt x="0" y="1835673"/>
                    <a:pt x="0" y="1237602"/>
                  </a:cubicBezTo>
                  <a:cubicBezTo>
                    <a:pt x="0" y="554093"/>
                    <a:pt x="554093" y="0"/>
                    <a:pt x="1237602" y="0"/>
                  </a:cubicBezTo>
                  <a:close/>
                </a:path>
              </a:pathLst>
            </a:custGeom>
            <a:effectLst>
              <a:outerShdw blurRad="63500" algn="ctr" rotWithShape="0">
                <a:prstClr val="black">
                  <a:alpha val="20000"/>
                </a:prstClr>
              </a:outerShdw>
            </a:effec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pPr/>
              <a:t>2020/7/23</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rgbClr val="238C3B"/>
          </a:solidFill>
          <a:uFillTx/>
          <a:latin typeface="Arial" panose="020B0604020202020204" pitchFamily="34" charset="0"/>
          <a:ea typeface="汉仪旗黑-85S" panose="00020600040101010101" pitchFamily="18"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6"/>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7"/>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8"/>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2020/7/23</a:t>
            </a:fld>
            <a:endParaRPr lang="zh-CN" altLang="en-US"/>
          </a:p>
        </p:txBody>
      </p:sp>
      <p:sp>
        <p:nvSpPr>
          <p:cNvPr id="5" name="页脚占位符 4"/>
          <p:cNvSpPr>
            <a:spLocks noGrp="1"/>
          </p:cNvSpPr>
          <p:nvPr>
            <p:ph type="ftr" sz="quarter" idx="3"/>
            <p:custDataLst>
              <p:tags r:id="rId29"/>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30"/>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3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47.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74.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7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6.xml"/><Relationship Id="rId1" Type="http://schemas.openxmlformats.org/officeDocument/2006/relationships/tags" Target="../tags/tag276.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24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9.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280.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283.xml"/><Relationship Id="rId7" Type="http://schemas.openxmlformats.org/officeDocument/2006/relationships/slideLayout" Target="../slideLayouts/slideLayout10.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tags" Target="../tags/tag284.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49.xml"/></Relationships>
</file>

<file path=ppt/slides/_rels/slide4.xml.rels><?xml version="1.0" encoding="UTF-8" standalone="yes"?>
<Relationships xmlns="http://schemas.openxmlformats.org/package/2006/relationships"><Relationship Id="rId8" Type="http://schemas.openxmlformats.org/officeDocument/2006/relationships/tags" Target="../tags/tag257.xml"/><Relationship Id="rId13" Type="http://schemas.openxmlformats.org/officeDocument/2006/relationships/tags" Target="../tags/tag262.xml"/><Relationship Id="rId18" Type="http://schemas.openxmlformats.org/officeDocument/2006/relationships/tags" Target="../tags/tag267.xml"/><Relationship Id="rId3" Type="http://schemas.openxmlformats.org/officeDocument/2006/relationships/tags" Target="../tags/tag252.xml"/><Relationship Id="rId21" Type="http://schemas.openxmlformats.org/officeDocument/2006/relationships/slideLayout" Target="../slideLayouts/slideLayout2.xml"/><Relationship Id="rId7" Type="http://schemas.openxmlformats.org/officeDocument/2006/relationships/tags" Target="../tags/tag256.xml"/><Relationship Id="rId12" Type="http://schemas.openxmlformats.org/officeDocument/2006/relationships/tags" Target="../tags/tag261.xml"/><Relationship Id="rId17" Type="http://schemas.openxmlformats.org/officeDocument/2006/relationships/tags" Target="../tags/tag266.xml"/><Relationship Id="rId2" Type="http://schemas.openxmlformats.org/officeDocument/2006/relationships/tags" Target="../tags/tag251.xml"/><Relationship Id="rId16" Type="http://schemas.openxmlformats.org/officeDocument/2006/relationships/tags" Target="../tags/tag265.xml"/><Relationship Id="rId20" Type="http://schemas.openxmlformats.org/officeDocument/2006/relationships/tags" Target="../tags/tag269.xml"/><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tags" Target="../tags/tag260.xml"/><Relationship Id="rId5" Type="http://schemas.openxmlformats.org/officeDocument/2006/relationships/tags" Target="../tags/tag254.xml"/><Relationship Id="rId15" Type="http://schemas.openxmlformats.org/officeDocument/2006/relationships/tags" Target="../tags/tag264.xml"/><Relationship Id="rId10" Type="http://schemas.openxmlformats.org/officeDocument/2006/relationships/tags" Target="../tags/tag259.xml"/><Relationship Id="rId19" Type="http://schemas.openxmlformats.org/officeDocument/2006/relationships/tags" Target="../tags/tag268.xml"/><Relationship Id="rId4" Type="http://schemas.openxmlformats.org/officeDocument/2006/relationships/tags" Target="../tags/tag253.xml"/><Relationship Id="rId9" Type="http://schemas.openxmlformats.org/officeDocument/2006/relationships/tags" Target="../tags/tag258.xml"/><Relationship Id="rId14" Type="http://schemas.openxmlformats.org/officeDocument/2006/relationships/tags" Target="../tags/tag26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7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7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7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065" y="6623685"/>
            <a:ext cx="7111365" cy="2190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147560" y="6623685"/>
            <a:ext cx="3291205" cy="219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462895" y="6623685"/>
            <a:ext cx="1730375" cy="2190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525" y="15875"/>
            <a:ext cx="9177655" cy="141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54355" y="471805"/>
            <a:ext cx="3564890" cy="398780"/>
          </a:xfrm>
          <a:prstGeom prst="rect">
            <a:avLst/>
          </a:prstGeom>
          <a:solidFill>
            <a:srgbClr val="0070C0"/>
          </a:solidFill>
          <a:ln w="28575" cap="sq" cmpd="thickThin">
            <a:solidFill>
              <a:schemeClr val="accent2">
                <a:lumMod val="75000"/>
              </a:schemeClr>
            </a:solidFill>
          </a:ln>
        </p:spPr>
        <p:txBody>
          <a:bodyPr wrap="square" rtlCol="0">
            <a:spAutoFit/>
          </a:bodyPr>
          <a:lstStyle/>
          <a:p>
            <a:r>
              <a:rPr lang="zh-CN" altLang="en-US" sz="2000">
                <a:solidFill>
                  <a:schemeClr val="bg1"/>
                </a:solidFill>
              </a:rPr>
              <a:t>《生涯规划指导》高中一年级</a:t>
            </a:r>
          </a:p>
        </p:txBody>
      </p:sp>
      <p:sp>
        <p:nvSpPr>
          <p:cNvPr id="6" name="矩形 5"/>
          <p:cNvSpPr/>
          <p:nvPr/>
        </p:nvSpPr>
        <p:spPr>
          <a:xfrm>
            <a:off x="10924540" y="0"/>
            <a:ext cx="1268095" cy="1158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168765" y="0"/>
            <a:ext cx="791845" cy="748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单圆角矩形 7"/>
          <p:cNvSpPr/>
          <p:nvPr/>
        </p:nvSpPr>
        <p:spPr>
          <a:xfrm>
            <a:off x="1233805" y="1534160"/>
            <a:ext cx="8227060" cy="1510665"/>
          </a:xfrm>
          <a:prstGeom prst="snipRoundRect">
            <a:avLst/>
          </a:prstGeom>
          <a:solidFill>
            <a:srgbClr val="F8A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单圆角矩形 11"/>
          <p:cNvSpPr/>
          <p:nvPr/>
        </p:nvSpPr>
        <p:spPr>
          <a:xfrm>
            <a:off x="1349375" y="1395730"/>
            <a:ext cx="8201660" cy="1512570"/>
          </a:xfrm>
          <a:prstGeom prst="snipRoundRect">
            <a:avLst/>
          </a:prstGeom>
          <a:solidFill>
            <a:srgbClr val="F059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099945" y="1597025"/>
            <a:ext cx="6702425" cy="1014730"/>
          </a:xfrm>
          <a:prstGeom prst="rect">
            <a:avLst/>
          </a:prstGeom>
          <a:noFill/>
        </p:spPr>
        <p:txBody>
          <a:bodyPr wrap="square" rtlCol="0">
            <a:spAutoFit/>
          </a:bodyPr>
          <a:lstStyle/>
          <a:p>
            <a:pPr algn="dist"/>
            <a:r>
              <a:rPr lang="zh-CN" altLang="en-US" sz="6000" b="1">
                <a:solidFill>
                  <a:schemeClr val="bg1"/>
                </a:solidFill>
                <a:latin typeface="+mn-ea"/>
              </a:rPr>
              <a:t>用好我的选择权</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000">
        <p:randomBar dir="vert"/>
      </p:transition>
    </mc:Choice>
    <mc:Fallback>
      <p:transition spd="slow">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85215" y="415290"/>
            <a:ext cx="10026015" cy="780415"/>
          </a:xfrm>
          <a:prstGeom prst="rect">
            <a:avLst/>
          </a:prstGeom>
          <a:noFill/>
        </p:spPr>
        <p:txBody>
          <a:bodyPr wrap="square" rtlCol="0" anchor="t">
            <a:spAutoFit/>
          </a:bodyPr>
          <a:lstStyle/>
          <a:p>
            <a:pPr indent="0">
              <a:lnSpc>
                <a:spcPct val="160000"/>
              </a:lnSpc>
              <a:buFont typeface="Arial" panose="020B0604020202020204" pitchFamily="34" charset="0"/>
              <a:buNone/>
            </a:pPr>
            <a:r>
              <a:rPr sz="3200" b="1">
                <a:solidFill>
                  <a:srgbClr val="FF0000"/>
                </a:solidFill>
                <a:latin typeface="微软雅黑" panose="020B0503020204020204" charset="-122"/>
                <a:ea typeface="微软雅黑" panose="020B0503020204020204" charset="-122"/>
                <a:sym typeface="+mn-ea"/>
              </a:rPr>
              <a:t>举例</a:t>
            </a:r>
          </a:p>
        </p:txBody>
      </p:sp>
      <p:pic>
        <p:nvPicPr>
          <p:cNvPr id="2" name="图片 1"/>
          <p:cNvPicPr>
            <a:picLocks noChangeAspect="1"/>
          </p:cNvPicPr>
          <p:nvPr/>
        </p:nvPicPr>
        <p:blipFill>
          <a:blip r:embed="rId2" cstate="print"/>
          <a:stretch>
            <a:fillRect/>
          </a:stretch>
        </p:blipFill>
        <p:spPr>
          <a:xfrm>
            <a:off x="3043555" y="447040"/>
            <a:ext cx="5626100" cy="59639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a:solidFill>
                  <a:schemeClr val="bg1"/>
                </a:solidFill>
                <a:latin typeface="+mn-ea"/>
                <a:cs typeface="+mj-cs"/>
              </a:rPr>
              <a:t>生涯体验</a:t>
            </a:r>
          </a:p>
        </p:txBody>
      </p:sp>
      <p:sp>
        <p:nvSpPr>
          <p:cNvPr id="2" name="标题 1"/>
          <p:cNvSpPr>
            <a:spLocks noGrp="1"/>
          </p:cNvSpPr>
          <p:nvPr/>
        </p:nvSpPr>
        <p:spPr>
          <a:xfrm>
            <a:off x="789305" y="847090"/>
            <a:ext cx="9110345"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sz="3200" noProof="1">
                <a:solidFill>
                  <a:schemeClr val="tx1"/>
                </a:solidFill>
              </a:rPr>
              <a:t>决策平衡单</a:t>
            </a:r>
          </a:p>
        </p:txBody>
      </p:sp>
      <p:sp>
        <p:nvSpPr>
          <p:cNvPr id="6" name="标题 1"/>
          <p:cNvSpPr>
            <a:spLocks noGrp="1"/>
          </p:cNvSpPr>
          <p:nvPr/>
        </p:nvSpPr>
        <p:spPr>
          <a:xfrm>
            <a:off x="401394" y="1565910"/>
            <a:ext cx="10385425" cy="1075690"/>
          </a:xfrm>
          <a:solidFill>
            <a:srgbClr val="FFC000"/>
          </a:solidFill>
          <a:ln w="19050">
            <a:solidFill>
              <a:schemeClr val="tx1"/>
            </a:solidFill>
          </a:ln>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lnSpc>
                <a:spcPct val="150000"/>
              </a:lnSpc>
            </a:pPr>
            <a:r>
              <a:rPr lang="en-US" sz="2800" b="0" noProof="1">
                <a:solidFill>
                  <a:schemeClr val="tx1"/>
                </a:solidFill>
              </a:rPr>
              <a:t>       </a:t>
            </a:r>
            <a:r>
              <a:rPr sz="2800" b="0" noProof="1">
                <a:solidFill>
                  <a:schemeClr val="tx1"/>
                </a:solidFill>
              </a:rPr>
              <a:t>请你根据新高考的选科要求， 使用决策平衡单， 在你最纠结</a:t>
            </a:r>
          </a:p>
          <a:p>
            <a:pPr algn="l">
              <a:lnSpc>
                <a:spcPct val="150000"/>
              </a:lnSpc>
            </a:pPr>
            <a:r>
              <a:rPr sz="2800" b="0" noProof="1">
                <a:solidFill>
                  <a:schemeClr val="tx1"/>
                </a:solidFill>
              </a:rPr>
              <a:t>困惑的科目上做个选择的练习。</a:t>
            </a:r>
          </a:p>
        </p:txBody>
      </p:sp>
      <p:pic>
        <p:nvPicPr>
          <p:cNvPr id="5" name="图片 4"/>
          <p:cNvPicPr>
            <a:picLocks noChangeAspect="1"/>
          </p:cNvPicPr>
          <p:nvPr/>
        </p:nvPicPr>
        <p:blipFill>
          <a:blip r:embed="rId3" cstate="print"/>
          <a:stretch>
            <a:fillRect/>
          </a:stretch>
        </p:blipFill>
        <p:spPr>
          <a:xfrm>
            <a:off x="1666240" y="2847340"/>
            <a:ext cx="7933690" cy="3475990"/>
          </a:xfrm>
          <a:prstGeom prst="rect">
            <a:avLst/>
          </a:prstGeom>
        </p:spPr>
      </p:pic>
      <p:pic>
        <p:nvPicPr>
          <p:cNvPr id="7" name="图片 6"/>
          <p:cNvPicPr>
            <a:picLocks noChangeAspect="1"/>
          </p:cNvPicPr>
          <p:nvPr/>
        </p:nvPicPr>
        <p:blipFill>
          <a:blip r:embed="rId4" cstate="print"/>
          <a:stretch>
            <a:fillRect/>
          </a:stretch>
        </p:blipFill>
        <p:spPr>
          <a:xfrm>
            <a:off x="1666240" y="5432425"/>
            <a:ext cx="7933690" cy="8909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89305" y="988695"/>
            <a:ext cx="10970895" cy="2742565"/>
          </a:xfrm>
          <a:solidFill>
            <a:srgbClr val="FFC000"/>
          </a:solidFill>
          <a:ln w="19050">
            <a:solidFill>
              <a:schemeClr val="tx1"/>
            </a:solidFill>
          </a:ln>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lnSpc>
                <a:spcPct val="150000"/>
              </a:lnSpc>
            </a:pPr>
            <a:r>
              <a:rPr sz="2800" b="0" noProof="1">
                <a:solidFill>
                  <a:schemeClr val="tx1"/>
                </a:solidFill>
              </a:rPr>
              <a:t>1. 用决策平衡单做出的结果， 是不是已经明晰了原先模糊的选择？</a:t>
            </a:r>
          </a:p>
          <a:p>
            <a:pPr algn="l">
              <a:lnSpc>
                <a:spcPct val="150000"/>
              </a:lnSpc>
            </a:pPr>
            <a:r>
              <a:rPr sz="2800" b="0" noProof="1">
                <a:solidFill>
                  <a:schemeClr val="tx1"/>
                </a:solidFill>
              </a:rPr>
              <a:t>2. 这个选择过程， 将你需要考虑的因素都纳入进来了吗？</a:t>
            </a:r>
          </a:p>
          <a:p>
            <a:pPr algn="l">
              <a:lnSpc>
                <a:spcPct val="150000"/>
              </a:lnSpc>
            </a:pPr>
            <a:r>
              <a:rPr sz="2800" b="0" noProof="1">
                <a:solidFill>
                  <a:schemeClr val="tx1"/>
                </a:solidFill>
              </a:rPr>
              <a:t>3. 这些因素的重要程度需要重新考虑吗？</a:t>
            </a:r>
          </a:p>
        </p:txBody>
      </p:sp>
      <p:sp>
        <p:nvSpPr>
          <p:cNvPr id="3" name="标题 1"/>
          <p:cNvSpPr>
            <a:spLocks noGrp="1"/>
          </p:cNvSpPr>
          <p:nvPr/>
        </p:nvSpPr>
        <p:spPr>
          <a:xfrm>
            <a:off x="789305" y="847090"/>
            <a:ext cx="9110345"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sz="3200">
                <a:solidFill>
                  <a:schemeClr val="tx1"/>
                </a:solidFill>
                <a:sym typeface="+mn-ea"/>
              </a:rPr>
              <a:t>自我反思</a:t>
            </a:r>
            <a:endParaRPr sz="3200" noProof="1">
              <a:solidFill>
                <a:schemeClr val="tx1"/>
              </a:solidFill>
            </a:endParaRPr>
          </a:p>
        </p:txBody>
      </p:sp>
      <p:pic>
        <p:nvPicPr>
          <p:cNvPr id="4" name="图片 3"/>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4627245" y="3098800"/>
            <a:ext cx="7234555" cy="38893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3"/>
          <p:cNvPicPr>
            <a:picLocks noChangeAspect="1"/>
          </p:cNvPicPr>
          <p:nvPr/>
        </p:nvPicPr>
        <p:blipFill>
          <a:blip r:embed="rId3" cstate="print"/>
          <a:stretch>
            <a:fillRect/>
          </a:stretch>
        </p:blipFill>
        <p:spPr>
          <a:xfrm>
            <a:off x="349250" y="732790"/>
            <a:ext cx="11473815" cy="5915660"/>
          </a:xfrm>
          <a:prstGeom prst="rect">
            <a:avLst/>
          </a:prstGeom>
        </p:spPr>
      </p:pic>
      <p:sp>
        <p:nvSpPr>
          <p:cNvPr id="4"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a:solidFill>
                  <a:schemeClr val="bg1"/>
                </a:solidFill>
                <a:latin typeface="+mn-ea"/>
                <a:cs typeface="+mj-cs"/>
              </a:rPr>
              <a:t>生涯知识</a:t>
            </a:r>
          </a:p>
        </p:txBody>
      </p:sp>
      <p:sp>
        <p:nvSpPr>
          <p:cNvPr id="2" name="标题 1"/>
          <p:cNvSpPr>
            <a:spLocks noGrp="1"/>
          </p:cNvSpPr>
          <p:nvPr/>
        </p:nvSpPr>
        <p:spPr>
          <a:xfrm>
            <a:off x="789305" y="927100"/>
            <a:ext cx="4500880"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lang="zh-CN" altLang="zh-CN" sz="3200" noProof="1">
                <a:solidFill>
                  <a:schemeClr val="tx1"/>
                </a:solidFill>
              </a:rPr>
              <a:t>新高考政策解读</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utoShape 12"/>
          <p:cNvSpPr>
            <a:spLocks noChangeArrowheads="1"/>
          </p:cNvSpPr>
          <p:nvPr/>
        </p:nvSpPr>
        <p:spPr bwMode="gray">
          <a:xfrm>
            <a:off x="333582" y="1658113"/>
            <a:ext cx="11672935" cy="1548876"/>
          </a:xfrm>
          <a:prstGeom prst="roundRect">
            <a:avLst>
              <a:gd name="adj" fmla="val 4755"/>
            </a:avLst>
          </a:prstGeom>
          <a:solidFill>
            <a:srgbClr val="4D4D4D">
              <a:alpha val="5098"/>
            </a:srgbClr>
          </a:solidFill>
          <a:ln w="6350" algn="ctr">
            <a:solidFill>
              <a:srgbClr val="000000"/>
            </a:solidFill>
            <a:prstDash val="sysDot"/>
            <a:round/>
          </a:ln>
        </p:spPr>
        <p:txBody>
          <a:bodyPr anchor="ctr"/>
          <a:lstStyle/>
          <a:p>
            <a:pPr>
              <a:lnSpc>
                <a:spcPts val="3000"/>
              </a:lnSpc>
              <a:buFont typeface="Wingdings" panose="05000000000000000000" pitchFamily="2" charset="2"/>
              <a:buChar char="u"/>
            </a:pPr>
            <a:r>
              <a:rPr lang="zh-CN" altLang="en-US" sz="2400" b="1" dirty="0" smtClean="0">
                <a:latin typeface="微软雅黑" panose="020B0503020204020204" charset="-122"/>
                <a:ea typeface="微软雅黑" panose="020B0503020204020204" charset="-122"/>
              </a:rPr>
              <a:t>教育部组织专家在基础条件评估基础上，确定</a:t>
            </a:r>
            <a:r>
              <a:rPr lang="zh-CN" altLang="en-US" sz="2400" b="1" dirty="0" smtClean="0">
                <a:solidFill>
                  <a:srgbClr val="FF0000"/>
                </a:solidFill>
                <a:latin typeface="微软雅黑" panose="020B0503020204020204" charset="-122"/>
                <a:ea typeface="微软雅黑" panose="020B0503020204020204" charset="-122"/>
              </a:rPr>
              <a:t>河北、辽宁、江苏、福建、湖北、湖南、广东、重庆</a:t>
            </a:r>
            <a:r>
              <a:rPr lang="en-US" altLang="zh-CN" sz="2400" b="1" dirty="0" smtClean="0">
                <a:solidFill>
                  <a:srgbClr val="FF0000"/>
                </a:solidFill>
                <a:latin typeface="微软雅黑" panose="020B0503020204020204" charset="-122"/>
                <a:ea typeface="微软雅黑" panose="020B0503020204020204" charset="-122"/>
              </a:rPr>
              <a:t>8</a:t>
            </a:r>
            <a:r>
              <a:rPr lang="zh-CN" altLang="en-US" sz="2400" b="1" dirty="0" smtClean="0">
                <a:solidFill>
                  <a:srgbClr val="FF0000"/>
                </a:solidFill>
                <a:latin typeface="微软雅黑" panose="020B0503020204020204" charset="-122"/>
                <a:ea typeface="微软雅黑" panose="020B0503020204020204" charset="-122"/>
              </a:rPr>
              <a:t>省市</a:t>
            </a:r>
            <a:r>
              <a:rPr lang="zh-CN" altLang="en-US" sz="2400" b="1" dirty="0" smtClean="0">
                <a:latin typeface="微软雅黑" panose="020B0503020204020204" charset="-122"/>
                <a:ea typeface="微软雅黑" panose="020B0503020204020204" charset="-122"/>
              </a:rPr>
              <a:t>作为第三批改革省份，从</a:t>
            </a:r>
            <a:r>
              <a:rPr lang="en-US" altLang="zh-CN" sz="2400" b="1" dirty="0" smtClean="0">
                <a:latin typeface="微软雅黑" panose="020B0503020204020204" charset="-122"/>
                <a:ea typeface="微软雅黑" panose="020B0503020204020204" charset="-122"/>
              </a:rPr>
              <a:t>2018</a:t>
            </a:r>
            <a:r>
              <a:rPr lang="zh-CN" altLang="en-US" sz="2400" b="1" dirty="0" smtClean="0">
                <a:latin typeface="微软雅黑" panose="020B0503020204020204" charset="-122"/>
                <a:ea typeface="微软雅黑" panose="020B0503020204020204" charset="-122"/>
              </a:rPr>
              <a:t>年秋季入学的高中一年级学生开始实施高考综合改革</a:t>
            </a:r>
            <a:r>
              <a:rPr lang="zh-CN" altLang="zh-CN" sz="2400" b="1" dirty="0" smtClean="0">
                <a:latin typeface="微软雅黑" panose="020B0503020204020204" charset="-122"/>
                <a:ea typeface="微软雅黑" panose="020B0503020204020204" charset="-122"/>
              </a:rPr>
              <a:t>。 </a:t>
            </a:r>
            <a:endParaRPr lang="en-US" altLang="zh-CN" sz="2400" b="1" dirty="0">
              <a:solidFill>
                <a:srgbClr val="C00000"/>
              </a:solidFill>
              <a:latin typeface="微软雅黑" panose="020B0503020204020204" charset="-122"/>
              <a:ea typeface="微软雅黑" panose="020B0503020204020204" charset="-122"/>
            </a:endParaRPr>
          </a:p>
        </p:txBody>
      </p:sp>
      <p:sp>
        <p:nvSpPr>
          <p:cNvPr id="4" name="矩形 3"/>
          <p:cNvSpPr/>
          <p:nvPr/>
        </p:nvSpPr>
        <p:spPr>
          <a:xfrm>
            <a:off x="0" y="0"/>
            <a:ext cx="12192000" cy="1611313"/>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4000" b="1" dirty="0"/>
          </a:p>
        </p:txBody>
      </p:sp>
      <p:sp>
        <p:nvSpPr>
          <p:cNvPr id="43" name="TextBox 11"/>
          <p:cNvSpPr txBox="1">
            <a:spLocks noChangeArrowheads="1"/>
          </p:cNvSpPr>
          <p:nvPr/>
        </p:nvSpPr>
        <p:spPr bwMode="auto">
          <a:xfrm>
            <a:off x="9010984" y="3276864"/>
            <a:ext cx="2585760" cy="953338"/>
          </a:xfrm>
          <a:prstGeom prst="rect">
            <a:avLst/>
          </a:prstGeom>
          <a:noFill/>
          <a:ln>
            <a:noFill/>
          </a:ln>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spcBef>
                <a:spcPct val="0"/>
              </a:spcBef>
              <a:buFontTx/>
              <a:buNone/>
              <a:defRPr/>
            </a:pPr>
            <a:r>
              <a:rPr lang="en-US" altLang="zh-CN" sz="1865" b="1"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2021</a:t>
            </a:r>
            <a:r>
              <a:rPr lang="zh-CN" altLang="en-US" sz="1865" b="1"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年</a:t>
            </a:r>
            <a:endParaRPr lang="en-US" altLang="zh-CN" sz="1865" b="1"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a:p>
            <a:pPr algn="ctr">
              <a:spcBef>
                <a:spcPct val="0"/>
              </a:spcBef>
              <a:buFontTx/>
              <a:buNone/>
              <a:defRPr/>
            </a:pPr>
            <a:r>
              <a:rPr lang="en-US" altLang="zh-CN" sz="1865" dirty="0">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1865" dirty="0"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湖南等省市全面</a:t>
            </a:r>
            <a:r>
              <a:rPr lang="zh-CN" altLang="en-US" sz="1865"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实施</a:t>
            </a:r>
            <a:endParaRPr lang="en-US" altLang="zh-CN" sz="1865"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spcBef>
                <a:spcPct val="0"/>
              </a:spcBef>
              <a:buFontTx/>
              <a:buNone/>
              <a:defRPr/>
            </a:pPr>
            <a:r>
              <a:rPr lang="zh-CN" altLang="en-US" sz="1865"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改革落地</a:t>
            </a:r>
            <a:endParaRPr lang="en-US" altLang="zh-CN" sz="1865"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4" name="TextBox 5"/>
          <p:cNvSpPr txBox="1"/>
          <p:nvPr/>
        </p:nvSpPr>
        <p:spPr>
          <a:xfrm>
            <a:off x="1009975" y="3552675"/>
            <a:ext cx="1607820" cy="95313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buFont typeface="Arial" panose="020B0604020202020204" pitchFamily="34" charset="0"/>
              <a:buNone/>
              <a:defRPr/>
            </a:pPr>
            <a:r>
              <a:rPr lang="en-US" altLang="zh-CN" sz="1865" b="1" dirty="0">
                <a:latin typeface="微软雅黑" panose="020B0503020204020204" charset="-122"/>
                <a:ea typeface="微软雅黑" panose="020B0503020204020204" charset="-122"/>
              </a:rPr>
              <a:t>2014</a:t>
            </a:r>
            <a:r>
              <a:rPr lang="zh-CN" altLang="en-US" sz="1865" b="1" dirty="0">
                <a:latin typeface="微软雅黑" panose="020B0503020204020204" charset="-122"/>
                <a:ea typeface="微软雅黑" panose="020B0503020204020204" charset="-122"/>
              </a:rPr>
              <a:t>年</a:t>
            </a:r>
            <a:endParaRPr lang="en-US" altLang="zh-CN" sz="1865" b="1" dirty="0">
              <a:latin typeface="微软雅黑" panose="020B0503020204020204" charset="-122"/>
              <a:ea typeface="微软雅黑" panose="020B0503020204020204" charset="-122"/>
            </a:endParaRPr>
          </a:p>
          <a:p>
            <a:pPr algn="ctr">
              <a:buFont typeface="Arial" panose="020B0604020202020204" pitchFamily="34" charset="0"/>
              <a:buNone/>
              <a:defRPr/>
            </a:pPr>
            <a:r>
              <a:rPr lang="zh-CN" altLang="en-US" sz="1865" dirty="0">
                <a:latin typeface="微软雅黑" panose="020B0503020204020204" charset="-122"/>
                <a:ea typeface="微软雅黑" panose="020B0503020204020204" charset="-122"/>
              </a:rPr>
              <a:t>上海、浙江</a:t>
            </a:r>
            <a:endParaRPr lang="en-US" altLang="zh-CN" sz="1865" dirty="0">
              <a:latin typeface="微软雅黑" panose="020B0503020204020204" charset="-122"/>
              <a:ea typeface="微软雅黑" panose="020B0503020204020204" charset="-122"/>
            </a:endParaRPr>
          </a:p>
          <a:p>
            <a:pPr algn="ctr">
              <a:buFont typeface="Arial" panose="020B0604020202020204" pitchFamily="34" charset="0"/>
              <a:buNone/>
              <a:defRPr/>
            </a:pPr>
            <a:r>
              <a:rPr lang="zh-CN" altLang="en-US" sz="1865" dirty="0">
                <a:latin typeface="微软雅黑" panose="020B0503020204020204" charset="-122"/>
                <a:ea typeface="微软雅黑" panose="020B0503020204020204" charset="-122"/>
              </a:rPr>
              <a:t>启动改革试点</a:t>
            </a:r>
            <a:endParaRPr lang="en-US" altLang="zh-CN" sz="1865" dirty="0">
              <a:latin typeface="微软雅黑" panose="020B0503020204020204" charset="-122"/>
              <a:ea typeface="微软雅黑" panose="020B0503020204020204" charset="-122"/>
            </a:endParaRPr>
          </a:p>
        </p:txBody>
      </p:sp>
      <p:sp>
        <p:nvSpPr>
          <p:cNvPr id="45" name="TextBox 6"/>
          <p:cNvSpPr txBox="1"/>
          <p:nvPr/>
        </p:nvSpPr>
        <p:spPr>
          <a:xfrm>
            <a:off x="4864781" y="5330825"/>
            <a:ext cx="1697384" cy="1527175"/>
          </a:xfrm>
          <a:prstGeom prst="rect">
            <a:avLst/>
          </a:prstGeom>
          <a:noFill/>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buFont typeface="Arial" panose="020B0604020202020204" pitchFamily="34" charset="0"/>
              <a:buNone/>
              <a:defRPr/>
            </a:pPr>
            <a:r>
              <a:rPr lang="en-US" altLang="zh-CN" sz="1865" b="1" dirty="0">
                <a:latin typeface="微软雅黑" panose="020B0503020204020204" charset="-122"/>
                <a:ea typeface="微软雅黑" panose="020B0503020204020204" charset="-122"/>
              </a:rPr>
              <a:t>2017</a:t>
            </a:r>
            <a:r>
              <a:rPr lang="zh-CN" altLang="en-US" sz="1865" b="1" dirty="0">
                <a:latin typeface="微软雅黑" panose="020B0503020204020204" charset="-122"/>
                <a:ea typeface="微软雅黑" panose="020B0503020204020204" charset="-122"/>
              </a:rPr>
              <a:t>年</a:t>
            </a:r>
            <a:endParaRPr lang="en-US" altLang="zh-CN" sz="1865" b="1" dirty="0">
              <a:latin typeface="微软雅黑" panose="020B0503020204020204" charset="-122"/>
              <a:ea typeface="微软雅黑" panose="020B0503020204020204" charset="-122"/>
            </a:endParaRPr>
          </a:p>
          <a:p>
            <a:pPr algn="ctr">
              <a:buFont typeface="Arial" panose="020B0604020202020204" pitchFamily="34" charset="0"/>
              <a:buNone/>
              <a:defRPr/>
            </a:pPr>
            <a:r>
              <a:rPr lang="zh-CN" altLang="en-US" sz="1865" dirty="0">
                <a:latin typeface="微软雅黑" panose="020B0503020204020204" charset="-122"/>
                <a:ea typeface="微软雅黑" panose="020B0503020204020204" charset="-122"/>
              </a:rPr>
              <a:t>北京、天津</a:t>
            </a:r>
            <a:endParaRPr lang="en-US" altLang="zh-CN" sz="1865" dirty="0">
              <a:latin typeface="微软雅黑" panose="020B0503020204020204" charset="-122"/>
              <a:ea typeface="微软雅黑" panose="020B0503020204020204" charset="-122"/>
            </a:endParaRPr>
          </a:p>
          <a:p>
            <a:pPr algn="ctr">
              <a:buFont typeface="Arial" panose="020B0604020202020204" pitchFamily="34" charset="0"/>
              <a:buNone/>
              <a:defRPr/>
            </a:pPr>
            <a:r>
              <a:rPr lang="zh-CN" altLang="en-US" sz="1865" dirty="0">
                <a:latin typeface="微软雅黑" panose="020B0503020204020204" charset="-122"/>
                <a:ea typeface="微软雅黑" panose="020B0503020204020204" charset="-122"/>
              </a:rPr>
              <a:t>山东、海南</a:t>
            </a:r>
            <a:endParaRPr lang="en-US" altLang="zh-CN" sz="1865" dirty="0">
              <a:latin typeface="微软雅黑" panose="020B0503020204020204" charset="-122"/>
              <a:ea typeface="微软雅黑" panose="020B0503020204020204" charset="-122"/>
            </a:endParaRPr>
          </a:p>
          <a:p>
            <a:pPr algn="ctr">
              <a:buFont typeface="Arial" panose="020B0604020202020204" pitchFamily="34" charset="0"/>
              <a:buNone/>
              <a:defRPr/>
            </a:pPr>
            <a:r>
              <a:rPr lang="zh-CN" altLang="en-US" sz="1865" dirty="0">
                <a:latin typeface="微软雅黑" panose="020B0503020204020204" charset="-122"/>
                <a:ea typeface="微软雅黑" panose="020B0503020204020204" charset="-122"/>
              </a:rPr>
              <a:t>启动第二批</a:t>
            </a:r>
            <a:endParaRPr lang="en-US" altLang="zh-CN" sz="1865" dirty="0">
              <a:latin typeface="微软雅黑" panose="020B0503020204020204" charset="-122"/>
              <a:ea typeface="微软雅黑" panose="020B0503020204020204" charset="-122"/>
            </a:endParaRPr>
          </a:p>
          <a:p>
            <a:pPr algn="ctr">
              <a:buFont typeface="Arial" panose="020B0604020202020204" pitchFamily="34" charset="0"/>
              <a:buNone/>
              <a:defRPr/>
            </a:pPr>
            <a:r>
              <a:rPr lang="zh-CN" altLang="en-US" sz="1865" dirty="0">
                <a:latin typeface="微软雅黑" panose="020B0503020204020204" charset="-122"/>
                <a:ea typeface="微软雅黑" panose="020B0503020204020204" charset="-122"/>
              </a:rPr>
              <a:t>试点</a:t>
            </a:r>
            <a:endParaRPr lang="en-US" altLang="zh-CN" sz="1865" dirty="0">
              <a:latin typeface="微软雅黑" panose="020B0503020204020204" charset="-122"/>
              <a:ea typeface="微软雅黑" panose="020B0503020204020204" charset="-122"/>
            </a:endParaRPr>
          </a:p>
        </p:txBody>
      </p:sp>
      <p:sp>
        <p:nvSpPr>
          <p:cNvPr id="47" name="TextBox 8"/>
          <p:cNvSpPr txBox="1"/>
          <p:nvPr/>
        </p:nvSpPr>
        <p:spPr>
          <a:xfrm>
            <a:off x="6142710" y="3241253"/>
            <a:ext cx="1509395" cy="95313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buFont typeface="Arial" panose="020B0604020202020204" pitchFamily="34" charset="0"/>
              <a:buNone/>
              <a:defRPr/>
            </a:pPr>
            <a:r>
              <a:rPr lang="en-US" altLang="zh-CN" sz="1865"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2018</a:t>
            </a:r>
            <a:r>
              <a:rPr lang="zh-CN" altLang="en-US" sz="1865"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年</a:t>
            </a:r>
            <a:endParaRPr lang="en-US" altLang="zh-CN" sz="1865"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buFont typeface="Arial" panose="020B0604020202020204" pitchFamily="34" charset="0"/>
              <a:buNone/>
              <a:defRPr/>
            </a:pPr>
            <a:r>
              <a:rPr lang="zh-CN" altLang="en-US" sz="1865"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湖南</a:t>
            </a:r>
            <a:r>
              <a:rPr lang="zh-CN" altLang="en-US" sz="1865" dirty="0"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等</a:t>
            </a:r>
            <a:r>
              <a:rPr lang="en-US" altLang="zh-CN" sz="1865" dirty="0"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8</a:t>
            </a:r>
            <a:r>
              <a:rPr lang="zh-CN" altLang="en-US" sz="1865" dirty="0"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省市</a:t>
            </a:r>
            <a:endParaRPr lang="en-US" altLang="zh-CN" sz="1865"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buFont typeface="Arial" panose="020B0604020202020204" pitchFamily="34" charset="0"/>
              <a:buNone/>
              <a:defRPr/>
            </a:pPr>
            <a:r>
              <a:rPr lang="zh-CN" altLang="en-US" sz="1865"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启动改革</a:t>
            </a:r>
          </a:p>
        </p:txBody>
      </p:sp>
      <p:sp>
        <p:nvSpPr>
          <p:cNvPr id="48" name="TextBox 9"/>
          <p:cNvSpPr txBox="1"/>
          <p:nvPr/>
        </p:nvSpPr>
        <p:spPr>
          <a:xfrm>
            <a:off x="7465379" y="5702395"/>
            <a:ext cx="1132840" cy="95313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buFont typeface="Arial" panose="020B0604020202020204" pitchFamily="34" charset="0"/>
              <a:buNone/>
              <a:defRPr/>
            </a:pPr>
            <a:r>
              <a:rPr lang="en-US" altLang="zh-CN" sz="1865" b="1" dirty="0">
                <a:effectLst>
                  <a:outerShdw blurRad="38100" dist="38100" dir="2700000" algn="tl">
                    <a:srgbClr val="000000">
                      <a:alpha val="43137"/>
                    </a:srgbClr>
                  </a:outerShdw>
                </a:effectLst>
                <a:latin typeface="微软雅黑" panose="020B0503020204020204" charset="-122"/>
                <a:ea typeface="微软雅黑" panose="020B0503020204020204" charset="-122"/>
              </a:rPr>
              <a:t>2019</a:t>
            </a:r>
            <a:r>
              <a:rPr lang="zh-CN" altLang="en-US" sz="1865" b="1" dirty="0">
                <a:effectLst>
                  <a:outerShdw blurRad="38100" dist="38100" dir="2700000" algn="tl">
                    <a:srgbClr val="000000">
                      <a:alpha val="43137"/>
                    </a:srgbClr>
                  </a:outerShdw>
                </a:effectLst>
                <a:latin typeface="微软雅黑" panose="020B0503020204020204" charset="-122"/>
                <a:ea typeface="微软雅黑" panose="020B0503020204020204" charset="-122"/>
              </a:rPr>
              <a:t>年</a:t>
            </a:r>
            <a:endParaRPr lang="en-US" altLang="zh-CN" sz="1865"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buFont typeface="Arial" panose="020B0604020202020204" pitchFamily="34" charset="0"/>
              <a:buNone/>
              <a:defRPr/>
            </a:pPr>
            <a:r>
              <a:rPr lang="zh-CN" altLang="en-US" sz="1865" dirty="0">
                <a:latin typeface="微软雅黑" panose="020B0503020204020204" charset="-122"/>
                <a:ea typeface="微软雅黑" panose="020B0503020204020204" charset="-122"/>
              </a:rPr>
              <a:t>有关省份</a:t>
            </a:r>
            <a:endParaRPr lang="en-US" altLang="zh-CN" sz="1865" dirty="0">
              <a:latin typeface="微软雅黑" panose="020B0503020204020204" charset="-122"/>
              <a:ea typeface="微软雅黑" panose="020B0503020204020204" charset="-122"/>
            </a:endParaRPr>
          </a:p>
          <a:p>
            <a:pPr algn="ctr">
              <a:buFont typeface="Arial" panose="020B0604020202020204" pitchFamily="34" charset="0"/>
              <a:buNone/>
              <a:defRPr/>
            </a:pPr>
            <a:r>
              <a:rPr lang="zh-CN" altLang="en-US" sz="1865" dirty="0">
                <a:latin typeface="微软雅黑" panose="020B0503020204020204" charset="-122"/>
                <a:ea typeface="微软雅黑" panose="020B0503020204020204" charset="-122"/>
              </a:rPr>
              <a:t>启动改革</a:t>
            </a:r>
          </a:p>
        </p:txBody>
      </p:sp>
      <p:cxnSp>
        <p:nvCxnSpPr>
          <p:cNvPr id="49" name="直接连接符 48"/>
          <p:cNvCxnSpPr>
            <a:cxnSpLocks noChangeShapeType="1"/>
          </p:cNvCxnSpPr>
          <p:nvPr/>
        </p:nvCxnSpPr>
        <p:spPr bwMode="auto">
          <a:xfrm>
            <a:off x="749300" y="4883245"/>
            <a:ext cx="10566400" cy="0"/>
          </a:xfrm>
          <a:prstGeom prst="line">
            <a:avLst/>
          </a:prstGeom>
          <a:noFill/>
          <a:ln w="25400">
            <a:solidFill>
              <a:srgbClr val="0354B5"/>
            </a:solidFill>
            <a:round/>
          </a:ln>
          <a:extLst>
            <a:ext uri="{909E8E84-426E-40DD-AFC4-6F175D3DCCD1}">
              <a14:hiddenFill xmlns:a14="http://schemas.microsoft.com/office/drawing/2010/main" xmlns="">
                <a:noFill/>
              </a14:hiddenFill>
            </a:ext>
          </a:extLst>
        </p:spPr>
      </p:cxnSp>
      <p:sp>
        <p:nvSpPr>
          <p:cNvPr id="50" name="椭圆 49"/>
          <p:cNvSpPr/>
          <p:nvPr/>
        </p:nvSpPr>
        <p:spPr bwMode="auto">
          <a:xfrm>
            <a:off x="1663700" y="4781645"/>
            <a:ext cx="203200" cy="203200"/>
          </a:xfrm>
          <a:prstGeom prst="ellipse">
            <a:avLst/>
          </a:prstGeom>
          <a:solidFill>
            <a:srgbClr val="0354B5"/>
          </a:solidFill>
          <a:ln>
            <a:solidFill>
              <a:srgbClr val="0354B5"/>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buFont typeface="Arial" panose="020B0604020202020204" pitchFamily="34" charset="0"/>
              <a:buNone/>
              <a:defRPr/>
            </a:pPr>
            <a:endParaRPr lang="zh-CN" altLang="en-US" sz="2135">
              <a:solidFill>
                <a:srgbClr val="0354B5"/>
              </a:solidFill>
            </a:endParaRPr>
          </a:p>
        </p:txBody>
      </p:sp>
      <p:sp>
        <p:nvSpPr>
          <p:cNvPr id="51" name="椭圆 50"/>
          <p:cNvSpPr/>
          <p:nvPr/>
        </p:nvSpPr>
        <p:spPr bwMode="auto">
          <a:xfrm>
            <a:off x="6800369" y="4772324"/>
            <a:ext cx="203200" cy="203200"/>
          </a:xfrm>
          <a:prstGeom prst="ellipse">
            <a:avLst/>
          </a:prstGeom>
          <a:solidFill>
            <a:srgbClr val="0354B5"/>
          </a:solidFill>
          <a:ln>
            <a:solidFill>
              <a:srgbClr val="0354B5"/>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buFont typeface="Arial" panose="020B0604020202020204" pitchFamily="34" charset="0"/>
              <a:buNone/>
              <a:defRPr/>
            </a:pPr>
            <a:endParaRPr lang="zh-CN" altLang="en-US" sz="2135">
              <a:solidFill>
                <a:srgbClr val="0354B5"/>
              </a:solidFill>
            </a:endParaRPr>
          </a:p>
        </p:txBody>
      </p:sp>
      <p:sp>
        <p:nvSpPr>
          <p:cNvPr id="52" name="椭圆 51"/>
          <p:cNvSpPr/>
          <p:nvPr/>
        </p:nvSpPr>
        <p:spPr bwMode="auto">
          <a:xfrm>
            <a:off x="7930200" y="4801811"/>
            <a:ext cx="203200" cy="203200"/>
          </a:xfrm>
          <a:prstGeom prst="ellipse">
            <a:avLst/>
          </a:prstGeom>
          <a:solidFill>
            <a:srgbClr val="0354B5"/>
          </a:solidFill>
          <a:ln>
            <a:solidFill>
              <a:srgbClr val="0354B5"/>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buFont typeface="Arial" panose="020B0604020202020204" pitchFamily="34" charset="0"/>
              <a:buNone/>
              <a:defRPr/>
            </a:pPr>
            <a:endParaRPr lang="zh-CN" altLang="en-US" sz="2135">
              <a:solidFill>
                <a:srgbClr val="0354B5"/>
              </a:solidFill>
            </a:endParaRPr>
          </a:p>
        </p:txBody>
      </p:sp>
      <p:sp>
        <p:nvSpPr>
          <p:cNvPr id="53" name="椭圆 52"/>
          <p:cNvSpPr/>
          <p:nvPr/>
        </p:nvSpPr>
        <p:spPr bwMode="auto">
          <a:xfrm>
            <a:off x="5459103" y="4781645"/>
            <a:ext cx="203200" cy="203200"/>
          </a:xfrm>
          <a:prstGeom prst="ellipse">
            <a:avLst/>
          </a:prstGeom>
          <a:solidFill>
            <a:srgbClr val="0354B5"/>
          </a:solidFill>
          <a:ln>
            <a:solidFill>
              <a:srgbClr val="0354B5"/>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buFont typeface="Arial" panose="020B0604020202020204" pitchFamily="34" charset="0"/>
              <a:buNone/>
              <a:defRPr/>
            </a:pPr>
            <a:endParaRPr lang="zh-CN" altLang="en-US" sz="2135">
              <a:solidFill>
                <a:srgbClr val="0354B5"/>
              </a:solidFill>
            </a:endParaRPr>
          </a:p>
        </p:txBody>
      </p:sp>
      <p:sp>
        <p:nvSpPr>
          <p:cNvPr id="54" name="椭圆 53"/>
          <p:cNvSpPr/>
          <p:nvPr/>
        </p:nvSpPr>
        <p:spPr bwMode="auto">
          <a:xfrm>
            <a:off x="9938845" y="4781645"/>
            <a:ext cx="203200" cy="203200"/>
          </a:xfrm>
          <a:prstGeom prst="ellipse">
            <a:avLst/>
          </a:prstGeom>
          <a:solidFill>
            <a:srgbClr val="0354B5"/>
          </a:solidFill>
          <a:ln>
            <a:solidFill>
              <a:srgbClr val="0354B5"/>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buFont typeface="Arial" panose="020B0604020202020204" pitchFamily="34" charset="0"/>
              <a:buNone/>
              <a:defRPr/>
            </a:pPr>
            <a:endParaRPr lang="zh-CN" altLang="en-US" sz="2135">
              <a:solidFill>
                <a:srgbClr val="0354B5"/>
              </a:solidFill>
            </a:endParaRPr>
          </a:p>
        </p:txBody>
      </p:sp>
      <p:cxnSp>
        <p:nvCxnSpPr>
          <p:cNvPr id="55" name="直接连接符 54"/>
          <p:cNvCxnSpPr>
            <a:cxnSpLocks noChangeShapeType="1"/>
          </p:cNvCxnSpPr>
          <p:nvPr/>
        </p:nvCxnSpPr>
        <p:spPr bwMode="auto">
          <a:xfrm flipV="1">
            <a:off x="1765300" y="4537560"/>
            <a:ext cx="0" cy="244085"/>
          </a:xfrm>
          <a:prstGeom prst="line">
            <a:avLst/>
          </a:prstGeom>
          <a:noFill/>
          <a:ln w="19050">
            <a:solidFill>
              <a:schemeClr val="tx1"/>
            </a:solidFill>
            <a:round/>
          </a:ln>
          <a:extLst>
            <a:ext uri="{909E8E84-426E-40DD-AFC4-6F175D3DCCD1}">
              <a14:hiddenFill xmlns:a14="http://schemas.microsoft.com/office/drawing/2010/main" xmlns="">
                <a:noFill/>
              </a14:hiddenFill>
            </a:ext>
          </a:extLst>
        </p:spPr>
      </p:cxnSp>
      <p:cxnSp>
        <p:nvCxnSpPr>
          <p:cNvPr id="56" name="直接连接符 55"/>
          <p:cNvCxnSpPr>
            <a:cxnSpLocks noChangeShapeType="1"/>
          </p:cNvCxnSpPr>
          <p:nvPr/>
        </p:nvCxnSpPr>
        <p:spPr bwMode="auto">
          <a:xfrm flipV="1">
            <a:off x="5662303" y="4853612"/>
            <a:ext cx="0" cy="508000"/>
          </a:xfrm>
          <a:prstGeom prst="line">
            <a:avLst/>
          </a:prstGeom>
          <a:noFill/>
          <a:ln w="19050">
            <a:solidFill>
              <a:schemeClr val="tx1"/>
            </a:solidFill>
            <a:round/>
          </a:ln>
          <a:extLst>
            <a:ext uri="{909E8E84-426E-40DD-AFC4-6F175D3DCCD1}">
              <a14:hiddenFill xmlns:a14="http://schemas.microsoft.com/office/drawing/2010/main" xmlns="">
                <a:noFill/>
              </a14:hiddenFill>
            </a:ext>
          </a:extLst>
        </p:spPr>
      </p:cxnSp>
      <p:cxnSp>
        <p:nvCxnSpPr>
          <p:cNvPr id="57" name="直接连接符 56"/>
          <p:cNvCxnSpPr>
            <a:cxnSpLocks noChangeShapeType="1"/>
          </p:cNvCxnSpPr>
          <p:nvPr/>
        </p:nvCxnSpPr>
        <p:spPr bwMode="auto">
          <a:xfrm flipV="1">
            <a:off x="5519089" y="4537560"/>
            <a:ext cx="0" cy="264251"/>
          </a:xfrm>
          <a:prstGeom prst="line">
            <a:avLst/>
          </a:prstGeom>
          <a:noFill/>
          <a:ln w="19050">
            <a:solidFill>
              <a:schemeClr val="tx1"/>
            </a:solidFill>
            <a:round/>
          </a:ln>
          <a:extLst>
            <a:ext uri="{909E8E84-426E-40DD-AFC4-6F175D3DCCD1}">
              <a14:hiddenFill xmlns:a14="http://schemas.microsoft.com/office/drawing/2010/main" xmlns="">
                <a:noFill/>
              </a14:hiddenFill>
            </a:ext>
          </a:extLst>
        </p:spPr>
      </p:cxnSp>
      <p:cxnSp>
        <p:nvCxnSpPr>
          <p:cNvPr id="58" name="直接连接符 57"/>
          <p:cNvCxnSpPr>
            <a:cxnSpLocks noChangeShapeType="1"/>
            <a:stCxn id="47" idx="2"/>
            <a:endCxn id="51" idx="0"/>
          </p:cNvCxnSpPr>
          <p:nvPr/>
        </p:nvCxnSpPr>
        <p:spPr bwMode="auto">
          <a:xfrm flipH="1" flipV="1">
            <a:off x="6901641" y="4772239"/>
            <a:ext cx="2295313" cy="819573"/>
          </a:xfrm>
          <a:prstGeom prst="line">
            <a:avLst/>
          </a:prstGeom>
          <a:noFill/>
          <a:ln w="19050">
            <a:solidFill>
              <a:schemeClr val="tx1"/>
            </a:solidFill>
            <a:round/>
          </a:ln>
          <a:extLst>
            <a:ext uri="{909E8E84-426E-40DD-AFC4-6F175D3DCCD1}">
              <a14:hiddenFill xmlns:a14="http://schemas.microsoft.com/office/drawing/2010/main" xmlns="">
                <a:noFill/>
              </a14:hiddenFill>
            </a:ext>
          </a:extLst>
        </p:spPr>
      </p:cxnSp>
      <p:sp>
        <p:nvSpPr>
          <p:cNvPr id="59" name="TextBox 58"/>
          <p:cNvSpPr txBox="1"/>
          <p:nvPr/>
        </p:nvSpPr>
        <p:spPr>
          <a:xfrm>
            <a:off x="4790743" y="3274449"/>
            <a:ext cx="1370330" cy="124015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buFont typeface="Arial" panose="020B0604020202020204" pitchFamily="34" charset="0"/>
              <a:buNone/>
              <a:defRPr/>
            </a:pPr>
            <a:r>
              <a:rPr lang="en-US" altLang="zh-CN" sz="1865" b="1" dirty="0">
                <a:latin typeface="微软雅黑" panose="020B0503020204020204" charset="-122"/>
                <a:ea typeface="微软雅黑" panose="020B0503020204020204" charset="-122"/>
              </a:rPr>
              <a:t>2017</a:t>
            </a:r>
            <a:r>
              <a:rPr lang="zh-CN" altLang="en-US" sz="1865" b="1" dirty="0">
                <a:latin typeface="微软雅黑" panose="020B0503020204020204" charset="-122"/>
                <a:ea typeface="微软雅黑" panose="020B0503020204020204" charset="-122"/>
              </a:rPr>
              <a:t>年</a:t>
            </a:r>
            <a:endParaRPr lang="en-US" altLang="zh-CN" sz="1865" b="1" dirty="0">
              <a:latin typeface="微软雅黑" panose="020B0503020204020204" charset="-122"/>
              <a:ea typeface="微软雅黑" panose="020B0503020204020204" charset="-122"/>
            </a:endParaRPr>
          </a:p>
          <a:p>
            <a:pPr algn="ctr">
              <a:buFont typeface="Arial" panose="020B0604020202020204" pitchFamily="34" charset="0"/>
              <a:buNone/>
              <a:defRPr/>
            </a:pPr>
            <a:r>
              <a:rPr lang="zh-CN" altLang="en-US" sz="1865" dirty="0">
                <a:latin typeface="微软雅黑" panose="020B0503020204020204" charset="-122"/>
                <a:ea typeface="微软雅黑" panose="020B0503020204020204" charset="-122"/>
              </a:rPr>
              <a:t>上海、浙江</a:t>
            </a:r>
            <a:endParaRPr lang="en-US" altLang="zh-CN" sz="1865" dirty="0">
              <a:latin typeface="微软雅黑" panose="020B0503020204020204" charset="-122"/>
              <a:ea typeface="微软雅黑" panose="020B0503020204020204" charset="-122"/>
            </a:endParaRPr>
          </a:p>
          <a:p>
            <a:pPr algn="ctr">
              <a:buFont typeface="Arial" panose="020B0604020202020204" pitchFamily="34" charset="0"/>
              <a:buNone/>
              <a:defRPr/>
            </a:pPr>
            <a:r>
              <a:rPr lang="zh-CN" altLang="en-US" sz="1865" dirty="0">
                <a:latin typeface="微软雅黑" panose="020B0503020204020204" charset="-122"/>
                <a:ea typeface="微软雅黑" panose="020B0503020204020204" charset="-122"/>
              </a:rPr>
              <a:t>改革试点</a:t>
            </a:r>
            <a:endParaRPr lang="en-US" altLang="zh-CN" sz="1865" dirty="0">
              <a:latin typeface="微软雅黑" panose="020B0503020204020204" charset="-122"/>
              <a:ea typeface="微软雅黑" panose="020B0503020204020204" charset="-122"/>
            </a:endParaRPr>
          </a:p>
          <a:p>
            <a:pPr algn="ctr">
              <a:buFont typeface="Arial" panose="020B0604020202020204" pitchFamily="34" charset="0"/>
              <a:buNone/>
              <a:defRPr/>
            </a:pPr>
            <a:r>
              <a:rPr lang="zh-CN" altLang="en-US" sz="1865" dirty="0" smtClean="0">
                <a:latin typeface="微软雅黑" panose="020B0503020204020204" charset="-122"/>
                <a:ea typeface="微软雅黑" panose="020B0503020204020204" charset="-122"/>
              </a:rPr>
              <a:t>落地</a:t>
            </a:r>
            <a:endParaRPr lang="en-US" altLang="zh-CN" sz="1865" dirty="0">
              <a:latin typeface="微软雅黑" panose="020B0503020204020204" charset="-122"/>
              <a:ea typeface="微软雅黑" panose="020B0503020204020204" charset="-122"/>
            </a:endParaRPr>
          </a:p>
        </p:txBody>
      </p:sp>
      <p:cxnSp>
        <p:nvCxnSpPr>
          <p:cNvPr id="60" name="直接连接符 59"/>
          <p:cNvCxnSpPr>
            <a:cxnSpLocks noChangeShapeType="1"/>
          </p:cNvCxnSpPr>
          <p:nvPr/>
        </p:nvCxnSpPr>
        <p:spPr bwMode="auto">
          <a:xfrm>
            <a:off x="8031800" y="5020828"/>
            <a:ext cx="0" cy="681567"/>
          </a:xfrm>
          <a:prstGeom prst="line">
            <a:avLst/>
          </a:prstGeom>
          <a:noFill/>
          <a:ln w="19050">
            <a:solidFill>
              <a:schemeClr val="tx1"/>
            </a:solidFill>
            <a:round/>
          </a:ln>
          <a:extLst>
            <a:ext uri="{909E8E84-426E-40DD-AFC4-6F175D3DCCD1}">
              <a14:hiddenFill xmlns:a14="http://schemas.microsoft.com/office/drawing/2010/main" xmlns="">
                <a:noFill/>
              </a14:hiddenFill>
            </a:ext>
          </a:extLst>
        </p:spPr>
      </p:cxnSp>
      <p:cxnSp>
        <p:nvCxnSpPr>
          <p:cNvPr id="61" name="直接连接符 60"/>
          <p:cNvCxnSpPr>
            <a:cxnSpLocks noChangeShapeType="1"/>
          </p:cNvCxnSpPr>
          <p:nvPr/>
        </p:nvCxnSpPr>
        <p:spPr bwMode="auto">
          <a:xfrm>
            <a:off x="10031392" y="4213185"/>
            <a:ext cx="9053" cy="568460"/>
          </a:xfrm>
          <a:prstGeom prst="line">
            <a:avLst/>
          </a:prstGeom>
          <a:noFill/>
          <a:ln w="19050">
            <a:solidFill>
              <a:schemeClr val="tx1"/>
            </a:solidFill>
            <a:round/>
          </a:ln>
          <a:extLst>
            <a:ext uri="{909E8E84-426E-40DD-AFC4-6F175D3DCCD1}">
              <a14:hiddenFill xmlns:a14="http://schemas.microsoft.com/office/drawing/2010/main" xmlns="">
                <a:noFill/>
              </a14:hiddenFill>
            </a:ext>
          </a:extLst>
        </p:spPr>
      </p:cxnSp>
      <p:sp>
        <p:nvSpPr>
          <p:cNvPr id="9" name="TextBox 25"/>
          <p:cNvSpPr txBox="1"/>
          <p:nvPr/>
        </p:nvSpPr>
        <p:spPr>
          <a:xfrm>
            <a:off x="718185" y="316865"/>
            <a:ext cx="11033125" cy="9772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0" hangingPunct="0">
              <a:lnSpc>
                <a:spcPct val="120000"/>
              </a:lnSpc>
              <a:buFont typeface="Arial" panose="020B0604020202020204" pitchFamily="34" charset="0"/>
              <a:buNone/>
              <a:defRPr/>
            </a:pPr>
            <a:r>
              <a:rPr lang="zh-CN" altLang="en-US" sz="2400" b="1" dirty="0">
                <a:solidFill>
                  <a:srgbClr val="FF0000"/>
                </a:solidFill>
                <a:latin typeface="微软雅黑" panose="020B0503020204020204" charset="-122"/>
                <a:ea typeface="微软雅黑" panose="020B0503020204020204" charset="-122"/>
              </a:rPr>
              <a:t>符合教育规律和人才成长规律、顺应时代</a:t>
            </a:r>
            <a:r>
              <a:rPr lang="zh-CN" altLang="en-US" sz="2400" b="1" dirty="0" smtClean="0">
                <a:solidFill>
                  <a:srgbClr val="FF0000"/>
                </a:solidFill>
                <a:latin typeface="微软雅黑" panose="020B0503020204020204" charset="-122"/>
                <a:ea typeface="微软雅黑" panose="020B0503020204020204" charset="-122"/>
              </a:rPr>
              <a:t>要求的</a:t>
            </a:r>
            <a:endParaRPr lang="en-US" altLang="zh-CN" sz="2400" b="1" dirty="0">
              <a:solidFill>
                <a:srgbClr val="FF0000"/>
              </a:solidFill>
              <a:latin typeface="微软雅黑" panose="020B0503020204020204" charset="-122"/>
              <a:ea typeface="微软雅黑" panose="020B0503020204020204" charset="-122"/>
            </a:endParaRPr>
          </a:p>
          <a:p>
            <a:pPr algn="ctr" eaLnBrk="0" hangingPunct="0">
              <a:lnSpc>
                <a:spcPct val="120000"/>
              </a:lnSpc>
              <a:buFont typeface="Arial" panose="020B0604020202020204" pitchFamily="34" charset="0"/>
              <a:buNone/>
              <a:defRPr/>
            </a:pPr>
            <a:r>
              <a:rPr lang="zh-CN" altLang="en-US" sz="2400" b="1" dirty="0">
                <a:latin typeface="微软雅黑" panose="020B0503020204020204" charset="-122"/>
                <a:ea typeface="微软雅黑" panose="020B0503020204020204" charset="-122"/>
              </a:rPr>
              <a:t>高等学校考试招生制度</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21"/>
          <p:cNvPicPr>
            <a:picLocks noChangeAspect="1"/>
          </p:cNvPicPr>
          <p:nvPr/>
        </p:nvPicPr>
        <p:blipFill>
          <a:blip r:embed="rId3" cstate="print"/>
          <a:stretch>
            <a:fillRect/>
          </a:stretch>
        </p:blipFill>
        <p:spPr>
          <a:xfrm>
            <a:off x="142875" y="2279650"/>
            <a:ext cx="5309870" cy="2167890"/>
          </a:xfrm>
          <a:prstGeom prst="rect">
            <a:avLst/>
          </a:prstGeom>
        </p:spPr>
      </p:pic>
      <p:pic>
        <p:nvPicPr>
          <p:cNvPr id="5" name="图片 4" descr="010"/>
          <p:cNvPicPr>
            <a:picLocks noChangeAspect="1"/>
          </p:cNvPicPr>
          <p:nvPr/>
        </p:nvPicPr>
        <p:blipFill>
          <a:blip r:embed="rId4" cstate="print"/>
          <a:stretch>
            <a:fillRect/>
          </a:stretch>
        </p:blipFill>
        <p:spPr>
          <a:xfrm>
            <a:off x="5606415" y="862965"/>
            <a:ext cx="5728970" cy="5314315"/>
          </a:xfrm>
          <a:prstGeom prst="rect">
            <a:avLst/>
          </a:prstGeom>
        </p:spPr>
      </p:pic>
      <p:sp>
        <p:nvSpPr>
          <p:cNvPr id="2" name="标题 1"/>
          <p:cNvSpPr>
            <a:spLocks noGrp="1"/>
          </p:cNvSpPr>
          <p:nvPr/>
        </p:nvSpPr>
        <p:spPr>
          <a:xfrm>
            <a:off x="789305" y="927100"/>
            <a:ext cx="4500880"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lang="zh-CN" altLang="zh-CN" sz="3200" noProof="1">
                <a:solidFill>
                  <a:schemeClr val="tx1"/>
                </a:solidFill>
              </a:rPr>
              <a:t>选课</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12"/>
          <p:cNvSpPr>
            <a:spLocks noChangeArrowheads="1"/>
          </p:cNvSpPr>
          <p:nvPr/>
        </p:nvSpPr>
        <p:spPr bwMode="gray">
          <a:xfrm>
            <a:off x="170815" y="75565"/>
            <a:ext cx="11851005" cy="1839595"/>
          </a:xfrm>
          <a:prstGeom prst="roundRect">
            <a:avLst>
              <a:gd name="adj" fmla="val 4755"/>
            </a:avLst>
          </a:prstGeom>
          <a:solidFill>
            <a:srgbClr val="4D4D4D">
              <a:alpha val="5098"/>
            </a:srgbClr>
          </a:solidFill>
          <a:ln w="6350" algn="ctr">
            <a:solidFill>
              <a:srgbClr val="000000"/>
            </a:solidFill>
            <a:prstDash val="sysDot"/>
            <a:round/>
          </a:ln>
        </p:spPr>
        <p:txBody>
          <a:bodyPr anchor="ctr"/>
          <a:lstStyle/>
          <a:p>
            <a:pPr marL="342900" indent="-342900" algn="just" fontAlgn="auto">
              <a:lnSpc>
                <a:spcPct val="100000"/>
              </a:lnSpc>
              <a:spcBef>
                <a:spcPts val="600"/>
              </a:spcBef>
              <a:spcAft>
                <a:spcPts val="600"/>
              </a:spcAft>
              <a:buFont typeface="Arial" panose="020B0604020202020204" pitchFamily="34" charset="0"/>
              <a:buChar char="•"/>
            </a:pPr>
            <a:r>
              <a:rPr sz="3200" b="1" dirty="0" smtClean="0">
                <a:latin typeface="微软雅黑" panose="020B0503020204020204" charset="-122"/>
                <a:ea typeface="微软雅黑" panose="020B0503020204020204" charset="-122"/>
              </a:rPr>
              <a:t>高校各专业根据本校培养实际对于考生的</a:t>
            </a:r>
            <a:r>
              <a:rPr lang="zh-CN" sz="3200" b="1" dirty="0" smtClean="0">
                <a:latin typeface="微软雅黑" panose="020B0503020204020204" charset="-122"/>
                <a:ea typeface="微软雅黑" panose="020B0503020204020204" charset="-122"/>
              </a:rPr>
              <a:t>首选科目</a:t>
            </a:r>
            <a:r>
              <a:rPr sz="3200" b="1" dirty="0" smtClean="0">
                <a:solidFill>
                  <a:srgbClr val="FF0000"/>
                </a:solidFill>
                <a:latin typeface="微软雅黑" panose="020B0503020204020204" charset="-122"/>
                <a:ea typeface="微软雅黑" panose="020B0503020204020204" charset="-122"/>
              </a:rPr>
              <a:t>物理</a:t>
            </a:r>
            <a:r>
              <a:rPr lang="zh-CN" sz="3200" b="1" dirty="0" smtClean="0">
                <a:solidFill>
                  <a:srgbClr val="FF0000"/>
                </a:solidFill>
                <a:latin typeface="微软雅黑" panose="020B0503020204020204" charset="-122"/>
                <a:ea typeface="微软雅黑" panose="020B0503020204020204" charset="-122"/>
              </a:rPr>
              <a:t>、</a:t>
            </a:r>
            <a:r>
              <a:rPr sz="3200" b="1" dirty="0" smtClean="0">
                <a:solidFill>
                  <a:srgbClr val="FF0000"/>
                </a:solidFill>
                <a:latin typeface="微软雅黑" panose="020B0503020204020204" charset="-122"/>
                <a:ea typeface="微软雅黑" panose="020B0503020204020204" charset="-122"/>
              </a:rPr>
              <a:t>历史</a:t>
            </a:r>
            <a:r>
              <a:rPr sz="3200" b="1" dirty="0" smtClean="0">
                <a:latin typeface="微软雅黑" panose="020B0503020204020204" charset="-122"/>
                <a:ea typeface="微软雅黑" panose="020B0503020204020204" charset="-122"/>
              </a:rPr>
              <a:t>科目提出要求</a:t>
            </a:r>
            <a:r>
              <a:rPr lang="zh-CN" sz="3200" b="1" dirty="0" smtClean="0">
                <a:latin typeface="微软雅黑" panose="020B0503020204020204" charset="-122"/>
                <a:ea typeface="微软雅黑" panose="020B0503020204020204" charset="-122"/>
              </a:rPr>
              <a:t>：</a:t>
            </a:r>
            <a:endParaRPr sz="2400" b="1" dirty="0" smtClean="0">
              <a:latin typeface="微软雅黑" panose="020B0503020204020204" charset="-122"/>
              <a:ea typeface="微软雅黑" panose="020B0503020204020204" charset="-122"/>
              <a:sym typeface="+mn-ea"/>
            </a:endParaRPr>
          </a:p>
        </p:txBody>
      </p:sp>
      <p:graphicFrame>
        <p:nvGraphicFramePr>
          <p:cNvPr id="9" name="表格 8"/>
          <p:cNvGraphicFramePr/>
          <p:nvPr/>
        </p:nvGraphicFramePr>
        <p:xfrm>
          <a:off x="871643" y="2030942"/>
          <a:ext cx="10449560" cy="4449656"/>
        </p:xfrm>
        <a:graphic>
          <a:graphicData uri="http://schemas.openxmlformats.org/drawingml/2006/table">
            <a:tbl>
              <a:tblPr firstRow="1" bandRow="1">
                <a:tableStyleId>{5C22544A-7EE6-4342-B048-85BDC9FD1C3A}</a:tableStyleId>
              </a:tblPr>
              <a:tblGrid>
                <a:gridCol w="2128520"/>
                <a:gridCol w="1953260"/>
                <a:gridCol w="4556125"/>
                <a:gridCol w="1811655"/>
              </a:tblGrid>
              <a:tr h="475615">
                <a:tc>
                  <a:txBody>
                    <a:bodyPr/>
                    <a:lstStyle/>
                    <a:p>
                      <a:pPr indent="0" algn="ctr">
                        <a:buNone/>
                      </a:pPr>
                      <a:r>
                        <a:rPr lang="zh-CN" altLang="en-US" sz="1865" b="1">
                          <a:solidFill>
                            <a:srgbClr val="000000"/>
                          </a:solidFill>
                          <a:latin typeface="宋体" panose="02010600030101010101" pitchFamily="2" charset="-122"/>
                        </a:rPr>
                        <a:t>院校名称</a:t>
                      </a: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865" b="1">
                          <a:solidFill>
                            <a:srgbClr val="000000"/>
                          </a:solidFill>
                          <a:latin typeface="宋体" panose="02010600030101010101" pitchFamily="2" charset="-122"/>
                        </a:rPr>
                        <a:t>招生专业（类）</a:t>
                      </a: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865" b="1">
                          <a:solidFill>
                            <a:srgbClr val="000000"/>
                          </a:solidFill>
                          <a:latin typeface="宋体" panose="02010600030101010101" pitchFamily="2" charset="-122"/>
                        </a:rPr>
                        <a:t>包括专业</a:t>
                      </a: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865" b="1">
                          <a:solidFill>
                            <a:srgbClr val="000000"/>
                          </a:solidFill>
                          <a:latin typeface="宋体" panose="02010600030101010101" pitchFamily="2" charset="-122"/>
                        </a:rPr>
                        <a:t>首选科目要求</a:t>
                      </a: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47065">
                <a:tc>
                  <a:txBody>
                    <a:bodyPr/>
                    <a:lstStyle/>
                    <a:p>
                      <a:pPr indent="0" algn="ctr">
                        <a:buNone/>
                      </a:pPr>
                      <a:r>
                        <a:rPr lang="zh-CN" sz="1865" b="1">
                          <a:solidFill>
                            <a:srgbClr val="000000"/>
                          </a:solidFill>
                          <a:latin typeface="微软雅黑" panose="020B0503020204020204" charset="-122"/>
                          <a:ea typeface="微软雅黑" panose="020B0503020204020204" charset="-122"/>
                        </a:rPr>
                        <a:t>华中科技大学</a:t>
                      </a:r>
                      <a:endParaRPr lang="zh-CN" altLang="en-US" sz="186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65" b="1">
                          <a:solidFill>
                            <a:srgbClr val="FF0000"/>
                          </a:solidFill>
                          <a:latin typeface="微软雅黑" panose="020B0503020204020204" charset="-122"/>
                          <a:ea typeface="微软雅黑" panose="020B0503020204020204" charset="-122"/>
                        </a:rPr>
                        <a:t>建筑类</a:t>
                      </a:r>
                      <a:endParaRPr lang="zh-CN" altLang="en-US" sz="1865" b="1">
                        <a:solidFill>
                          <a:srgbClr val="FF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65" b="1">
                          <a:solidFill>
                            <a:srgbClr val="000000"/>
                          </a:solidFill>
                          <a:latin typeface="微软雅黑" panose="020B0503020204020204" charset="-122"/>
                          <a:ea typeface="微软雅黑" panose="020B0503020204020204" charset="-122"/>
                          <a:cs typeface="微软雅黑" panose="020B0503020204020204" charset="-122"/>
                        </a:rPr>
                        <a:t>082801-建筑学;082803-风景园林;082802-城乡规划</a:t>
                      </a:r>
                      <a:endParaRPr lang="zh-CN" altLang="en-US" sz="1865" b="1">
                        <a:solidFill>
                          <a:srgbClr val="000000"/>
                        </a:solidFill>
                        <a:latin typeface="微软雅黑" panose="020B0503020204020204" charset="-122"/>
                        <a:ea typeface="微软雅黑" panose="020B0503020204020204" charset="-122"/>
                        <a:cs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65" b="1">
                          <a:solidFill>
                            <a:srgbClr val="FF0000"/>
                          </a:solidFill>
                          <a:latin typeface="微软雅黑" panose="020B0503020204020204" charset="-122"/>
                          <a:ea typeface="微软雅黑" panose="020B0503020204020204" charset="-122"/>
                        </a:rPr>
                        <a:t>物理或历史均可</a:t>
                      </a:r>
                      <a:endParaRPr lang="zh-CN" altLang="en-US" sz="1865" b="1">
                        <a:solidFill>
                          <a:srgbClr val="FF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75615">
                <a:tc>
                  <a:txBody>
                    <a:bodyPr/>
                    <a:lstStyle/>
                    <a:p>
                      <a:pPr indent="0" algn="ctr">
                        <a:buNone/>
                      </a:pPr>
                      <a:r>
                        <a:rPr lang="zh-CN" sz="1865" b="1">
                          <a:solidFill>
                            <a:srgbClr val="000000"/>
                          </a:solidFill>
                          <a:latin typeface="微软雅黑" panose="020B0503020204020204" charset="-122"/>
                          <a:ea typeface="微软雅黑" panose="020B0503020204020204" charset="-122"/>
                        </a:rPr>
                        <a:t>武汉科技大学</a:t>
                      </a:r>
                      <a:endParaRPr lang="zh-CN" altLang="en-US" sz="186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65" b="1">
                          <a:solidFill>
                            <a:srgbClr val="FF0000"/>
                          </a:solidFill>
                          <a:latin typeface="微软雅黑" panose="020B0503020204020204" charset="-122"/>
                          <a:ea typeface="微软雅黑" panose="020B0503020204020204" charset="-122"/>
                        </a:rPr>
                        <a:t>建筑类</a:t>
                      </a:r>
                      <a:endParaRPr lang="zh-CN" altLang="en-US" sz="1865" b="1">
                        <a:solidFill>
                          <a:srgbClr val="FF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65" b="1">
                          <a:solidFill>
                            <a:srgbClr val="000000"/>
                          </a:solidFill>
                          <a:latin typeface="微软雅黑" panose="020B0503020204020204" charset="-122"/>
                          <a:ea typeface="微软雅黑" panose="020B0503020204020204" charset="-122"/>
                          <a:cs typeface="微软雅黑" panose="020B0503020204020204" charset="-122"/>
                        </a:rPr>
                        <a:t>082801-建筑学;082802-城乡规划</a:t>
                      </a:r>
                      <a:endParaRPr lang="zh-CN" altLang="en-US" sz="1865" b="1">
                        <a:solidFill>
                          <a:srgbClr val="000000"/>
                        </a:solidFill>
                        <a:latin typeface="微软雅黑" panose="020B0503020204020204" charset="-122"/>
                        <a:ea typeface="微软雅黑" panose="020B0503020204020204" charset="-122"/>
                        <a:cs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65" b="1">
                          <a:solidFill>
                            <a:srgbClr val="FF0000"/>
                          </a:solidFill>
                          <a:latin typeface="微软雅黑" panose="020B0503020204020204" charset="-122"/>
                          <a:ea typeface="微软雅黑" panose="020B0503020204020204" charset="-122"/>
                        </a:rPr>
                        <a:t>仅物理</a:t>
                      </a:r>
                      <a:endParaRPr lang="zh-CN" altLang="en-US" sz="1865" b="1">
                        <a:solidFill>
                          <a:srgbClr val="FF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0">
                <a:tc>
                  <a:txBody>
                    <a:bodyPr/>
                    <a:lstStyle/>
                    <a:p>
                      <a:pPr indent="0" algn="ctr">
                        <a:buNone/>
                      </a:pPr>
                      <a:endParaRPr lang="en-US" altLang="en-US" sz="135" b="1">
                        <a:solidFill>
                          <a:srgbClr val="000000"/>
                        </a:solidFill>
                        <a:latin typeface="微软雅黑" panose="020B0503020204020204" charset="-122"/>
                        <a:ea typeface="微软雅黑" panose="020B0503020204020204" charset="-122"/>
                      </a:endParaRPr>
                    </a:p>
                  </a:txBody>
                  <a:tcPr marL="16933" marR="16933" marT="16933" marB="60960" anchor="ctr">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zh-CN" altLang="en-US" sz="135" b="1">
                        <a:latin typeface="微软雅黑" panose="020B0503020204020204" charset="-122"/>
                        <a:ea typeface="微软雅黑" panose="020B0503020204020204" charset="-122"/>
                      </a:endParaRPr>
                    </a:p>
                  </a:txBody>
                  <a:tcPr marL="16933" marR="16933" marT="16933" marB="60960" anchor="ctr">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zh-CN" altLang="en-US" sz="135" b="1">
                        <a:latin typeface="微软雅黑" panose="020B0503020204020204" charset="-122"/>
                        <a:ea typeface="微软雅黑" panose="020B0503020204020204" charset="-122"/>
                      </a:endParaRPr>
                    </a:p>
                  </a:txBody>
                  <a:tcPr marL="16933" marR="16933" marT="16933" marB="60960" anchor="ctr">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zh-CN" altLang="en-US" sz="135" b="1">
                        <a:latin typeface="微软雅黑" panose="020B0503020204020204" charset="-122"/>
                        <a:ea typeface="微软雅黑" panose="020B0503020204020204" charset="-122"/>
                      </a:endParaRPr>
                    </a:p>
                  </a:txBody>
                  <a:tcPr marL="16933" marR="16933" marT="16933" marB="60960" anchor="ctr">
                    <a:lnL>
                      <a:noFill/>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75615">
                <a:tc>
                  <a:txBody>
                    <a:bodyPr/>
                    <a:lstStyle/>
                    <a:p>
                      <a:pPr indent="0" algn="ctr">
                        <a:buNone/>
                      </a:pPr>
                      <a:r>
                        <a:rPr lang="zh-CN" sz="1865" b="1">
                          <a:solidFill>
                            <a:srgbClr val="000000"/>
                          </a:solidFill>
                          <a:latin typeface="微软雅黑" panose="020B0503020204020204" charset="-122"/>
                          <a:ea typeface="微软雅黑" panose="020B0503020204020204" charset="-122"/>
                        </a:rPr>
                        <a:t>北京邮电大学</a:t>
                      </a:r>
                      <a:endParaRPr lang="zh-CN" altLang="en-US" sz="186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65" b="1">
                          <a:solidFill>
                            <a:schemeClr val="accent5"/>
                          </a:solidFill>
                          <a:latin typeface="微软雅黑" panose="020B0503020204020204" charset="-122"/>
                          <a:ea typeface="微软雅黑" panose="020B0503020204020204" charset="-122"/>
                        </a:rPr>
                        <a:t>法学</a:t>
                      </a:r>
                      <a:endParaRPr lang="zh-CN" altLang="en-US" sz="1865" b="1">
                        <a:solidFill>
                          <a:schemeClr val="accent5"/>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86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65" b="1">
                          <a:solidFill>
                            <a:schemeClr val="accent5"/>
                          </a:solidFill>
                          <a:latin typeface="微软雅黑" panose="020B0503020204020204" charset="-122"/>
                          <a:ea typeface="微软雅黑" panose="020B0503020204020204" charset="-122"/>
                        </a:rPr>
                        <a:t>物理或历史均可</a:t>
                      </a:r>
                      <a:endParaRPr lang="zh-CN" altLang="en-US" sz="1865" b="1">
                        <a:solidFill>
                          <a:schemeClr val="accent5"/>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2585">
                <a:tc>
                  <a:txBody>
                    <a:bodyPr/>
                    <a:lstStyle/>
                    <a:p>
                      <a:pPr indent="0" algn="ctr">
                        <a:buNone/>
                      </a:pPr>
                      <a:r>
                        <a:rPr lang="zh-CN" sz="1865" b="1">
                          <a:solidFill>
                            <a:srgbClr val="000000"/>
                          </a:solidFill>
                          <a:latin typeface="微软雅黑" panose="020B0503020204020204" charset="-122"/>
                          <a:ea typeface="微软雅黑" panose="020B0503020204020204" charset="-122"/>
                        </a:rPr>
                        <a:t>北京建筑大学</a:t>
                      </a:r>
                      <a:endParaRPr lang="zh-CN" altLang="en-US" sz="186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65" b="1">
                          <a:solidFill>
                            <a:schemeClr val="accent5"/>
                          </a:solidFill>
                          <a:latin typeface="微软雅黑" panose="020B0503020204020204" charset="-122"/>
                          <a:ea typeface="微软雅黑" panose="020B0503020204020204" charset="-122"/>
                        </a:rPr>
                        <a:t>法学类</a:t>
                      </a:r>
                      <a:endParaRPr lang="zh-CN" altLang="en-US" sz="1865" b="1">
                        <a:solidFill>
                          <a:schemeClr val="accent5"/>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65" b="1">
                          <a:solidFill>
                            <a:srgbClr val="000000"/>
                          </a:solidFill>
                          <a:latin typeface="微软雅黑" panose="020B0503020204020204" charset="-122"/>
                          <a:ea typeface="微软雅黑" panose="020B0503020204020204" charset="-122"/>
                          <a:cs typeface="微软雅黑" panose="020B0503020204020204" charset="-122"/>
                        </a:rPr>
                        <a:t>030101-法学</a:t>
                      </a:r>
                      <a:endParaRPr lang="zh-CN" altLang="en-US" sz="1865" b="1">
                        <a:solidFill>
                          <a:srgbClr val="000000"/>
                        </a:solidFill>
                        <a:latin typeface="微软雅黑" panose="020B0503020204020204" charset="-122"/>
                        <a:ea typeface="微软雅黑" panose="020B0503020204020204" charset="-122"/>
                        <a:cs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65" b="1">
                          <a:solidFill>
                            <a:schemeClr val="accent5"/>
                          </a:solidFill>
                          <a:latin typeface="微软雅黑" panose="020B0503020204020204" charset="-122"/>
                          <a:ea typeface="微软雅黑" panose="020B0503020204020204" charset="-122"/>
                        </a:rPr>
                        <a:t>仅历史</a:t>
                      </a:r>
                      <a:endParaRPr lang="zh-CN" altLang="en-US" sz="1865" b="1">
                        <a:solidFill>
                          <a:schemeClr val="accent5"/>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0">
                <a:tc>
                  <a:txBody>
                    <a:bodyPr/>
                    <a:lstStyle/>
                    <a:p>
                      <a:pPr indent="0" algn="ctr">
                        <a:buNone/>
                      </a:pPr>
                      <a:endParaRPr lang="en-US" altLang="en-US" sz="135" b="1">
                        <a:solidFill>
                          <a:srgbClr val="000000"/>
                        </a:solidFill>
                        <a:latin typeface="微软雅黑" panose="020B0503020204020204" charset="-122"/>
                        <a:ea typeface="微软雅黑" panose="020B0503020204020204" charset="-122"/>
                      </a:endParaRPr>
                    </a:p>
                  </a:txBody>
                  <a:tcPr marL="16933" marR="16933" marT="16933" marB="60960" anchor="ctr">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zh-CN" altLang="en-US" sz="135" b="1">
                        <a:latin typeface="微软雅黑" panose="020B0503020204020204" charset="-122"/>
                        <a:ea typeface="微软雅黑" panose="020B0503020204020204" charset="-122"/>
                      </a:endParaRPr>
                    </a:p>
                  </a:txBody>
                  <a:tcPr marL="16933" marR="16933" marT="16933" marB="60960" anchor="ctr">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zh-CN" altLang="en-US" sz="135" b="1">
                        <a:latin typeface="微软雅黑" panose="020B0503020204020204" charset="-122"/>
                        <a:ea typeface="微软雅黑" panose="020B0503020204020204" charset="-122"/>
                      </a:endParaRPr>
                    </a:p>
                  </a:txBody>
                  <a:tcPr marL="16933" marR="16933" marT="16933" marB="60960" anchor="ctr">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zh-CN" altLang="en-US" sz="135" b="1">
                        <a:latin typeface="微软雅黑" panose="020B0503020204020204" charset="-122"/>
                        <a:ea typeface="微软雅黑" panose="020B0503020204020204" charset="-122"/>
                      </a:endParaRPr>
                    </a:p>
                  </a:txBody>
                  <a:tcPr marL="16933" marR="16933" marT="16933" marB="60960" anchor="ctr">
                    <a:lnL>
                      <a:noFill/>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84530">
                <a:tc>
                  <a:txBody>
                    <a:bodyPr/>
                    <a:lstStyle/>
                    <a:p>
                      <a:pPr indent="0" algn="ctr">
                        <a:buNone/>
                      </a:pPr>
                      <a:r>
                        <a:rPr lang="zh-CN" sz="1865" b="1">
                          <a:solidFill>
                            <a:srgbClr val="000000"/>
                          </a:solidFill>
                          <a:latin typeface="微软雅黑" panose="020B0503020204020204" charset="-122"/>
                          <a:ea typeface="微软雅黑" panose="020B0503020204020204" charset="-122"/>
                        </a:rPr>
                        <a:t>东北大学</a:t>
                      </a:r>
                      <a:endParaRPr lang="zh-CN" altLang="en-US" sz="186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65" b="1">
                          <a:solidFill>
                            <a:srgbClr val="7030A0"/>
                          </a:solidFill>
                          <a:latin typeface="微软雅黑" panose="020B0503020204020204" charset="-122"/>
                          <a:ea typeface="微软雅黑" panose="020B0503020204020204" charset="-122"/>
                        </a:rPr>
                        <a:t>公共管理类</a:t>
                      </a:r>
                      <a:endParaRPr lang="zh-CN" altLang="en-US" sz="1865" b="1">
                        <a:solidFill>
                          <a:srgbClr val="7030A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65" b="1">
                          <a:solidFill>
                            <a:srgbClr val="000000"/>
                          </a:solidFill>
                          <a:latin typeface="微软雅黑" panose="020B0503020204020204" charset="-122"/>
                          <a:ea typeface="微软雅黑" panose="020B0503020204020204" charset="-122"/>
                          <a:cs typeface="微软雅黑" panose="020B0503020204020204" charset="-122"/>
                        </a:rPr>
                        <a:t>030101-法学;120401-公共事业管理;120402-行政管理;050301-新闻学</a:t>
                      </a:r>
                      <a:endParaRPr lang="zh-CN" altLang="en-US" sz="1865" b="1">
                        <a:solidFill>
                          <a:srgbClr val="000000"/>
                        </a:solidFill>
                        <a:latin typeface="微软雅黑" panose="020B0503020204020204" charset="-122"/>
                        <a:ea typeface="微软雅黑" panose="020B0503020204020204" charset="-122"/>
                        <a:cs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65" b="1">
                          <a:solidFill>
                            <a:srgbClr val="7030A0"/>
                          </a:solidFill>
                          <a:latin typeface="微软雅黑" panose="020B0503020204020204" charset="-122"/>
                          <a:ea typeface="微软雅黑" panose="020B0503020204020204" charset="-122"/>
                        </a:rPr>
                        <a:t>仅历史</a:t>
                      </a:r>
                      <a:endParaRPr lang="zh-CN" altLang="en-US" sz="1865" b="1">
                        <a:solidFill>
                          <a:srgbClr val="7030A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74980">
                <a:tc>
                  <a:txBody>
                    <a:bodyPr/>
                    <a:lstStyle/>
                    <a:p>
                      <a:pPr indent="0" algn="ctr">
                        <a:buNone/>
                      </a:pPr>
                      <a:r>
                        <a:rPr lang="zh-CN" sz="1865" b="1">
                          <a:solidFill>
                            <a:srgbClr val="000000"/>
                          </a:solidFill>
                          <a:latin typeface="微软雅黑" panose="020B0503020204020204" charset="-122"/>
                          <a:ea typeface="微软雅黑" panose="020B0503020204020204" charset="-122"/>
                        </a:rPr>
                        <a:t>北京建筑大学</a:t>
                      </a:r>
                      <a:endParaRPr lang="zh-CN" altLang="en-US" sz="186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65" b="1">
                          <a:solidFill>
                            <a:srgbClr val="7030A0"/>
                          </a:solidFill>
                          <a:latin typeface="微软雅黑" panose="020B0503020204020204" charset="-122"/>
                          <a:ea typeface="微软雅黑" panose="020B0503020204020204" charset="-122"/>
                        </a:rPr>
                        <a:t>公共管理类</a:t>
                      </a:r>
                      <a:endParaRPr lang="zh-CN" altLang="en-US" sz="1865" b="1">
                        <a:solidFill>
                          <a:srgbClr val="7030A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65" b="1">
                          <a:solidFill>
                            <a:srgbClr val="000000"/>
                          </a:solidFill>
                          <a:latin typeface="微软雅黑" panose="020B0503020204020204" charset="-122"/>
                          <a:ea typeface="微软雅黑" panose="020B0503020204020204" charset="-122"/>
                          <a:cs typeface="微软雅黑" panose="020B0503020204020204" charset="-122"/>
                        </a:rPr>
                        <a:t>120401-公共事业管理;120405-城市管理</a:t>
                      </a:r>
                      <a:endParaRPr lang="zh-CN" altLang="en-US" sz="1865" b="1">
                        <a:solidFill>
                          <a:srgbClr val="000000"/>
                        </a:solidFill>
                        <a:latin typeface="微软雅黑" panose="020B0503020204020204" charset="-122"/>
                        <a:ea typeface="微软雅黑" panose="020B0503020204020204" charset="-122"/>
                        <a:cs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65" b="1">
                          <a:solidFill>
                            <a:srgbClr val="7030A0"/>
                          </a:solidFill>
                          <a:latin typeface="微软雅黑" panose="020B0503020204020204" charset="-122"/>
                          <a:ea typeface="微软雅黑" panose="020B0503020204020204" charset="-122"/>
                        </a:rPr>
                        <a:t>仅物理</a:t>
                      </a:r>
                      <a:endParaRPr lang="zh-CN" altLang="en-US" sz="1865" b="1">
                        <a:solidFill>
                          <a:srgbClr val="7030A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47065">
                <a:tc>
                  <a:txBody>
                    <a:bodyPr/>
                    <a:lstStyle/>
                    <a:p>
                      <a:pPr indent="0" algn="ctr">
                        <a:buNone/>
                      </a:pPr>
                      <a:r>
                        <a:rPr lang="zh-CN" sz="1865" b="1">
                          <a:solidFill>
                            <a:srgbClr val="000000"/>
                          </a:solidFill>
                          <a:latin typeface="微软雅黑" panose="020B0503020204020204" charset="-122"/>
                          <a:ea typeface="微软雅黑" panose="020B0503020204020204" charset="-122"/>
                        </a:rPr>
                        <a:t>对外经济贸易大学</a:t>
                      </a:r>
                      <a:endParaRPr lang="zh-CN" altLang="en-US" sz="186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65" b="1">
                          <a:solidFill>
                            <a:srgbClr val="7030A0"/>
                          </a:solidFill>
                          <a:latin typeface="微软雅黑" panose="020B0503020204020204" charset="-122"/>
                          <a:ea typeface="微软雅黑" panose="020B0503020204020204" charset="-122"/>
                        </a:rPr>
                        <a:t>公共管理类</a:t>
                      </a:r>
                      <a:endParaRPr lang="zh-CN" altLang="en-US" sz="1865" b="1">
                        <a:solidFill>
                          <a:srgbClr val="7030A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65" b="1">
                          <a:solidFill>
                            <a:srgbClr val="000000"/>
                          </a:solidFill>
                          <a:latin typeface="微软雅黑" panose="020B0503020204020204" charset="-122"/>
                          <a:ea typeface="微软雅黑" panose="020B0503020204020204" charset="-122"/>
                          <a:cs typeface="微软雅黑" panose="020B0503020204020204" charset="-122"/>
                        </a:rPr>
                        <a:t>120406-海关管理;120402-行政管理;120401-公共事业管理</a:t>
                      </a:r>
                      <a:endParaRPr lang="zh-CN" altLang="en-US" sz="1865" b="1">
                        <a:solidFill>
                          <a:srgbClr val="000000"/>
                        </a:solidFill>
                        <a:latin typeface="微软雅黑" panose="020B0503020204020204" charset="-122"/>
                        <a:ea typeface="微软雅黑" panose="020B0503020204020204" charset="-122"/>
                        <a:cs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65" b="1">
                          <a:solidFill>
                            <a:srgbClr val="7030A0"/>
                          </a:solidFill>
                          <a:latin typeface="微软雅黑" panose="020B0503020204020204" charset="-122"/>
                          <a:ea typeface="微软雅黑" panose="020B0503020204020204" charset="-122"/>
                        </a:rPr>
                        <a:t>物理或历史均可</a:t>
                      </a:r>
                      <a:endParaRPr lang="zh-CN" altLang="en-US" sz="1865" b="1">
                        <a:solidFill>
                          <a:srgbClr val="7030A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12"/>
          <p:cNvSpPr>
            <a:spLocks noChangeArrowheads="1"/>
          </p:cNvSpPr>
          <p:nvPr/>
        </p:nvSpPr>
        <p:spPr bwMode="gray">
          <a:xfrm>
            <a:off x="240030" y="142240"/>
            <a:ext cx="11711940" cy="2030730"/>
          </a:xfrm>
          <a:prstGeom prst="roundRect">
            <a:avLst>
              <a:gd name="adj" fmla="val 4755"/>
            </a:avLst>
          </a:prstGeom>
          <a:solidFill>
            <a:srgbClr val="4D4D4D">
              <a:alpha val="5098"/>
            </a:srgbClr>
          </a:solidFill>
          <a:ln w="6350" algn="ctr">
            <a:solidFill>
              <a:srgbClr val="000000"/>
            </a:solidFill>
            <a:prstDash val="sysDot"/>
            <a:round/>
          </a:ln>
        </p:spPr>
        <p:txBody>
          <a:bodyPr anchor="ctr"/>
          <a:lstStyle/>
          <a:p>
            <a:pPr marL="342900" indent="-342900" algn="just" fontAlgn="auto">
              <a:lnSpc>
                <a:spcPct val="100000"/>
              </a:lnSpc>
              <a:spcBef>
                <a:spcPts val="600"/>
              </a:spcBef>
              <a:spcAft>
                <a:spcPts val="600"/>
              </a:spcAft>
              <a:buFont typeface="Arial" panose="020B0604020202020204" pitchFamily="34" charset="0"/>
              <a:buChar char="•"/>
            </a:pPr>
            <a:r>
              <a:rPr sz="3200" b="1" dirty="0" smtClean="0">
                <a:latin typeface="微软雅黑" panose="020B0503020204020204" charset="-122"/>
                <a:ea typeface="微软雅黑" panose="020B0503020204020204" charset="-122"/>
              </a:rPr>
              <a:t>高校各专业根据实际从</a:t>
            </a:r>
            <a:r>
              <a:rPr sz="3200" b="1" dirty="0" smtClean="0">
                <a:solidFill>
                  <a:srgbClr val="FF0000"/>
                </a:solidFill>
                <a:latin typeface="微软雅黑" panose="020B0503020204020204" charset="-122"/>
                <a:ea typeface="微软雅黑" panose="020B0503020204020204" charset="-122"/>
              </a:rPr>
              <a:t>再选科目</a:t>
            </a:r>
            <a:r>
              <a:rPr sz="3200" b="1" dirty="0" smtClean="0">
                <a:latin typeface="微软雅黑" panose="020B0503020204020204" charset="-122"/>
                <a:ea typeface="微软雅黑" panose="020B0503020204020204" charset="-122"/>
              </a:rPr>
              <a:t>中选择</a:t>
            </a:r>
            <a:r>
              <a:rPr sz="3200" b="1" dirty="0" smtClean="0">
                <a:solidFill>
                  <a:srgbClr val="FF0000"/>
                </a:solidFill>
                <a:latin typeface="微软雅黑" panose="020B0503020204020204" charset="-122"/>
                <a:ea typeface="微软雅黑" panose="020B0503020204020204" charset="-122"/>
              </a:rPr>
              <a:t>1科</a:t>
            </a:r>
            <a:r>
              <a:rPr sz="3200" b="1" dirty="0" smtClean="0">
                <a:latin typeface="微软雅黑" panose="020B0503020204020204" charset="-122"/>
                <a:ea typeface="微软雅黑" panose="020B0503020204020204" charset="-122"/>
              </a:rPr>
              <a:t>、</a:t>
            </a:r>
            <a:r>
              <a:rPr sz="3200" b="1" dirty="0" smtClean="0">
                <a:solidFill>
                  <a:srgbClr val="FF0000"/>
                </a:solidFill>
                <a:latin typeface="微软雅黑" panose="020B0503020204020204" charset="-122"/>
                <a:ea typeface="微软雅黑" panose="020B0503020204020204" charset="-122"/>
              </a:rPr>
              <a:t>2科</a:t>
            </a:r>
            <a:r>
              <a:rPr sz="3200" b="1" dirty="0" smtClean="0">
                <a:latin typeface="微软雅黑" panose="020B0503020204020204" charset="-122"/>
                <a:ea typeface="微软雅黑" panose="020B0503020204020204" charset="-122"/>
              </a:rPr>
              <a:t>或“</a:t>
            </a:r>
            <a:r>
              <a:rPr sz="3200" b="1" dirty="0" smtClean="0">
                <a:solidFill>
                  <a:srgbClr val="FF0000"/>
                </a:solidFill>
                <a:latin typeface="微软雅黑" panose="020B0503020204020204" charset="-122"/>
                <a:ea typeface="微软雅黑" panose="020B0503020204020204" charset="-122"/>
              </a:rPr>
              <a:t>不提再选科目要求</a:t>
            </a:r>
            <a:r>
              <a:rPr sz="3200" b="1" dirty="0" smtClean="0">
                <a:latin typeface="微软雅黑" panose="020B0503020204020204" charset="-122"/>
                <a:ea typeface="微软雅黑" panose="020B0503020204020204" charset="-122"/>
              </a:rPr>
              <a:t>”。</a:t>
            </a:r>
            <a:endParaRPr sz="2665" b="1" dirty="0" smtClean="0">
              <a:solidFill>
                <a:srgbClr val="7030A0"/>
              </a:solidFill>
              <a:latin typeface="微软雅黑" panose="020B0503020204020204" charset="-122"/>
              <a:ea typeface="微软雅黑" panose="020B0503020204020204" charset="-122"/>
              <a:sym typeface="+mn-ea"/>
            </a:endParaRPr>
          </a:p>
        </p:txBody>
      </p:sp>
      <p:graphicFrame>
        <p:nvGraphicFramePr>
          <p:cNvPr id="6" name="表格 5"/>
          <p:cNvGraphicFramePr/>
          <p:nvPr/>
        </p:nvGraphicFramePr>
        <p:xfrm>
          <a:off x="589916" y="2172758"/>
          <a:ext cx="10858500" cy="3352800"/>
        </p:xfrm>
        <a:graphic>
          <a:graphicData uri="http://schemas.openxmlformats.org/drawingml/2006/table">
            <a:tbl>
              <a:tblPr firstRow="1" bandRow="1">
                <a:tableStyleId>{5C22544A-7EE6-4342-B048-85BDC9FD1C3A}</a:tableStyleId>
              </a:tblPr>
              <a:tblGrid>
                <a:gridCol w="2080260"/>
                <a:gridCol w="2049780"/>
                <a:gridCol w="1216660"/>
                <a:gridCol w="1257300"/>
                <a:gridCol w="4254500"/>
              </a:tblGrid>
              <a:tr h="729615">
                <a:tc>
                  <a:txBody>
                    <a:bodyPr/>
                    <a:lstStyle/>
                    <a:p>
                      <a:pPr indent="0" algn="ctr">
                        <a:buNone/>
                      </a:pPr>
                      <a:r>
                        <a:rPr lang="zh-CN" sz="2135" b="1">
                          <a:solidFill>
                            <a:srgbClr val="000000"/>
                          </a:solidFill>
                          <a:latin typeface="Arial" panose="020B0604020202020204" pitchFamily="34" charset="0"/>
                          <a:ea typeface="宋体" panose="02010600030101010101" pitchFamily="2" charset="-122"/>
                        </a:rPr>
                        <a:t>院校名称</a:t>
                      </a:r>
                      <a:endParaRPr lang="zh-CN" altLang="en-US" sz="2135" b="1">
                        <a:solidFill>
                          <a:srgbClr val="000000"/>
                        </a:solidFill>
                        <a:latin typeface="Arial" panose="020B0604020202020204" pitchFamily="34" charset="0"/>
                        <a:ea typeface="宋体" panose="02010600030101010101" pitchFamily="2"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135" b="1">
                          <a:solidFill>
                            <a:srgbClr val="000000"/>
                          </a:solidFill>
                          <a:latin typeface="Arial" panose="020B0604020202020204" pitchFamily="34" charset="0"/>
                          <a:ea typeface="宋体" panose="02010600030101010101" pitchFamily="2" charset="-122"/>
                        </a:rPr>
                        <a:t>招生专业（类）</a:t>
                      </a:r>
                      <a:endParaRPr lang="zh-CN" altLang="en-US" sz="2135" b="1">
                        <a:solidFill>
                          <a:srgbClr val="000000"/>
                        </a:solidFill>
                        <a:latin typeface="Arial" panose="020B0604020202020204" pitchFamily="34" charset="0"/>
                        <a:ea typeface="宋体" panose="02010600030101010101" pitchFamily="2"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135" b="1">
                          <a:solidFill>
                            <a:srgbClr val="000000"/>
                          </a:solidFill>
                          <a:latin typeface="Arial" panose="020B0604020202020204" pitchFamily="34" charset="0"/>
                          <a:ea typeface="宋体" panose="02010600030101010101" pitchFamily="2" charset="-122"/>
                        </a:rPr>
                        <a:t>包含专业</a:t>
                      </a:r>
                      <a:endParaRPr lang="zh-CN" altLang="en-US" sz="2135" b="1">
                        <a:solidFill>
                          <a:srgbClr val="000000"/>
                        </a:solidFill>
                        <a:latin typeface="Arial" panose="020B0604020202020204" pitchFamily="34" charset="0"/>
                        <a:ea typeface="宋体" panose="02010600030101010101" pitchFamily="2"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135" b="1">
                          <a:solidFill>
                            <a:srgbClr val="000000"/>
                          </a:solidFill>
                          <a:latin typeface="Arial" panose="020B0604020202020204" pitchFamily="34" charset="0"/>
                          <a:ea typeface="宋体" panose="02010600030101010101" pitchFamily="2" charset="-122"/>
                        </a:rPr>
                        <a:t>首选科目要求</a:t>
                      </a:r>
                      <a:endParaRPr lang="zh-CN" altLang="en-US" sz="2135" b="1">
                        <a:solidFill>
                          <a:srgbClr val="000000"/>
                        </a:solidFill>
                        <a:latin typeface="Arial" panose="020B0604020202020204" pitchFamily="34" charset="0"/>
                        <a:ea typeface="宋体" panose="02010600030101010101" pitchFamily="2"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135" b="1">
                          <a:solidFill>
                            <a:srgbClr val="000000"/>
                          </a:solidFill>
                          <a:latin typeface="Arial" panose="020B0604020202020204" pitchFamily="34" charset="0"/>
                          <a:ea typeface="宋体" panose="02010600030101010101" pitchFamily="2" charset="-122"/>
                        </a:rPr>
                        <a:t>再选科目要求</a:t>
                      </a:r>
                      <a:endParaRPr lang="zh-CN" altLang="en-US" sz="2135" b="1">
                        <a:solidFill>
                          <a:srgbClr val="000000"/>
                        </a:solidFill>
                        <a:latin typeface="Arial" panose="020B0604020202020204" pitchFamily="34" charset="0"/>
                        <a:ea typeface="宋体" panose="02010600030101010101" pitchFamily="2"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54990">
                <a:tc>
                  <a:txBody>
                    <a:bodyPr/>
                    <a:lstStyle/>
                    <a:p>
                      <a:pPr indent="0" algn="ctr">
                        <a:buNone/>
                      </a:pPr>
                      <a:r>
                        <a:rPr lang="zh-CN" sz="2135" b="1">
                          <a:solidFill>
                            <a:srgbClr val="000000"/>
                          </a:solidFill>
                          <a:latin typeface="微软雅黑" panose="020B0503020204020204" charset="-122"/>
                          <a:ea typeface="微软雅黑" panose="020B0503020204020204" charset="-122"/>
                        </a:rPr>
                        <a:t>中南大学</a:t>
                      </a:r>
                      <a:endParaRPr lang="zh-CN"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135" b="1">
                          <a:solidFill>
                            <a:srgbClr val="000000"/>
                          </a:solidFill>
                          <a:latin typeface="微软雅黑" panose="020B0503020204020204" charset="-122"/>
                          <a:ea typeface="微软雅黑" panose="020B0503020204020204" charset="-122"/>
                        </a:rPr>
                        <a:t>临床医学</a:t>
                      </a:r>
                      <a:endParaRPr lang="zh-CN"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135" b="1">
                          <a:solidFill>
                            <a:srgbClr val="000000"/>
                          </a:solidFill>
                          <a:latin typeface="微软雅黑" panose="020B0503020204020204" charset="-122"/>
                          <a:ea typeface="微软雅黑" panose="020B0503020204020204" charset="-122"/>
                        </a:rPr>
                        <a:t>仅物理</a:t>
                      </a:r>
                      <a:endParaRPr lang="zh-CN"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135" b="1">
                          <a:solidFill>
                            <a:srgbClr val="FF0000"/>
                          </a:solidFill>
                          <a:latin typeface="微软雅黑" panose="020B0503020204020204" charset="-122"/>
                          <a:ea typeface="微软雅黑" panose="020B0503020204020204" charset="-122"/>
                        </a:rPr>
                        <a:t>化学、生物均须</a:t>
                      </a:r>
                      <a:r>
                        <a:rPr lang="zh-CN" sz="2135" b="1">
                          <a:solidFill>
                            <a:srgbClr val="000000"/>
                          </a:solidFill>
                          <a:latin typeface="微软雅黑" panose="020B0503020204020204" charset="-122"/>
                          <a:ea typeface="微软雅黑" panose="020B0503020204020204" charset="-122"/>
                        </a:rPr>
                        <a:t>选考方可报考</a:t>
                      </a:r>
                      <a:endParaRPr lang="zh-CN"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54990">
                <a:tc>
                  <a:txBody>
                    <a:bodyPr/>
                    <a:lstStyle/>
                    <a:p>
                      <a:pPr indent="0" algn="ctr">
                        <a:buNone/>
                      </a:pPr>
                      <a:r>
                        <a:rPr lang="zh-CN" sz="2135" b="1">
                          <a:solidFill>
                            <a:srgbClr val="000000"/>
                          </a:solidFill>
                          <a:latin typeface="微软雅黑" panose="020B0503020204020204" charset="-122"/>
                          <a:ea typeface="微软雅黑" panose="020B0503020204020204" charset="-122"/>
                        </a:rPr>
                        <a:t>四川大学</a:t>
                      </a:r>
                      <a:endParaRPr lang="zh-CN"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135" b="1">
                          <a:solidFill>
                            <a:srgbClr val="000000"/>
                          </a:solidFill>
                          <a:latin typeface="微软雅黑" panose="020B0503020204020204" charset="-122"/>
                          <a:ea typeface="微软雅黑" panose="020B0503020204020204" charset="-122"/>
                        </a:rPr>
                        <a:t>临床药学</a:t>
                      </a:r>
                      <a:endParaRPr lang="zh-CN"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135" b="1">
                          <a:solidFill>
                            <a:srgbClr val="000000"/>
                          </a:solidFill>
                          <a:latin typeface="微软雅黑" panose="020B0503020204020204" charset="-122"/>
                          <a:ea typeface="微软雅黑" panose="020B0503020204020204" charset="-122"/>
                        </a:rPr>
                        <a:t>仅物理</a:t>
                      </a:r>
                      <a:endParaRPr lang="zh-CN"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135" b="1">
                          <a:solidFill>
                            <a:srgbClr val="000000"/>
                          </a:solidFill>
                          <a:latin typeface="微软雅黑" panose="020B0503020204020204" charset="-122"/>
                          <a:ea typeface="微软雅黑" panose="020B0503020204020204" charset="-122"/>
                        </a:rPr>
                        <a:t>化学、生物</a:t>
                      </a:r>
                      <a:r>
                        <a:rPr lang="zh-CN" sz="2135" b="1">
                          <a:solidFill>
                            <a:srgbClr val="FF0000"/>
                          </a:solidFill>
                          <a:latin typeface="微软雅黑" panose="020B0503020204020204" charset="-122"/>
                          <a:ea typeface="微软雅黑" panose="020B0503020204020204" charset="-122"/>
                        </a:rPr>
                        <a:t>选考其中一门</a:t>
                      </a:r>
                      <a:r>
                        <a:rPr lang="zh-CN" sz="2135" b="1">
                          <a:solidFill>
                            <a:srgbClr val="000000"/>
                          </a:solidFill>
                          <a:latin typeface="微软雅黑" panose="020B0503020204020204" charset="-122"/>
                          <a:ea typeface="微软雅黑" panose="020B0503020204020204" charset="-122"/>
                        </a:rPr>
                        <a:t>即可报考</a:t>
                      </a:r>
                      <a:endParaRPr lang="zh-CN"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54355">
                <a:tc>
                  <a:txBody>
                    <a:bodyPr/>
                    <a:lstStyle/>
                    <a:p>
                      <a:pPr indent="0" algn="ctr">
                        <a:buNone/>
                      </a:pPr>
                      <a:r>
                        <a:rPr lang="zh-CN" sz="2135" b="1">
                          <a:solidFill>
                            <a:srgbClr val="000000"/>
                          </a:solidFill>
                          <a:latin typeface="微软雅黑" panose="020B0503020204020204" charset="-122"/>
                          <a:ea typeface="微软雅黑" panose="020B0503020204020204" charset="-122"/>
                        </a:rPr>
                        <a:t>首都医科大学</a:t>
                      </a:r>
                      <a:endParaRPr lang="zh-CN"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135" b="1">
                          <a:solidFill>
                            <a:srgbClr val="000000"/>
                          </a:solidFill>
                          <a:latin typeface="微软雅黑" panose="020B0503020204020204" charset="-122"/>
                          <a:ea typeface="微软雅黑" panose="020B0503020204020204" charset="-122"/>
                        </a:rPr>
                        <a:t>临床药学</a:t>
                      </a:r>
                      <a:endParaRPr lang="zh-CN"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135" b="1">
                          <a:solidFill>
                            <a:srgbClr val="000000"/>
                          </a:solidFill>
                          <a:latin typeface="微软雅黑" panose="020B0503020204020204" charset="-122"/>
                          <a:ea typeface="微软雅黑" panose="020B0503020204020204" charset="-122"/>
                        </a:rPr>
                        <a:t>仅物理</a:t>
                      </a:r>
                      <a:endParaRPr lang="zh-CN"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135" b="1">
                          <a:solidFill>
                            <a:srgbClr val="FF0000"/>
                          </a:solidFill>
                          <a:latin typeface="微软雅黑" panose="020B0503020204020204" charset="-122"/>
                          <a:ea typeface="微软雅黑" panose="020B0503020204020204" charset="-122"/>
                        </a:rPr>
                        <a:t>化学必须选考</a:t>
                      </a:r>
                      <a:r>
                        <a:rPr lang="zh-CN" sz="2135" b="1">
                          <a:solidFill>
                            <a:srgbClr val="000000"/>
                          </a:solidFill>
                          <a:latin typeface="微软雅黑" panose="020B0503020204020204" charset="-122"/>
                          <a:ea typeface="微软雅黑" panose="020B0503020204020204" charset="-122"/>
                        </a:rPr>
                        <a:t>方可报考</a:t>
                      </a:r>
                      <a:endParaRPr lang="zh-CN"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03860">
                <a:tc>
                  <a:txBody>
                    <a:bodyPr/>
                    <a:lstStyle/>
                    <a:p>
                      <a:pPr indent="0" algn="ctr">
                        <a:buNone/>
                      </a:pPr>
                      <a:r>
                        <a:rPr lang="zh-CN" sz="2135" b="1">
                          <a:solidFill>
                            <a:srgbClr val="000000"/>
                          </a:solidFill>
                          <a:latin typeface="微软雅黑" panose="020B0503020204020204" charset="-122"/>
                          <a:ea typeface="微软雅黑" panose="020B0503020204020204" charset="-122"/>
                        </a:rPr>
                        <a:t>赣南医学院</a:t>
                      </a:r>
                      <a:endParaRPr lang="zh-CN"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135" b="1">
                          <a:solidFill>
                            <a:srgbClr val="000000"/>
                          </a:solidFill>
                          <a:latin typeface="微软雅黑" panose="020B0503020204020204" charset="-122"/>
                          <a:ea typeface="微软雅黑" panose="020B0503020204020204" charset="-122"/>
                        </a:rPr>
                        <a:t>临床医学</a:t>
                      </a:r>
                      <a:endParaRPr lang="zh-CN"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135" b="1">
                          <a:solidFill>
                            <a:srgbClr val="000000"/>
                          </a:solidFill>
                          <a:latin typeface="微软雅黑" panose="020B0503020204020204" charset="-122"/>
                          <a:ea typeface="微软雅黑" panose="020B0503020204020204" charset="-122"/>
                        </a:rPr>
                        <a:t>仅物理</a:t>
                      </a:r>
                      <a:endParaRPr lang="zh-CN"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135" b="1">
                          <a:solidFill>
                            <a:srgbClr val="FF0000"/>
                          </a:solidFill>
                          <a:latin typeface="微软雅黑" panose="020B0503020204020204" charset="-122"/>
                          <a:ea typeface="微软雅黑" panose="020B0503020204020204" charset="-122"/>
                        </a:rPr>
                        <a:t>生物必须选考</a:t>
                      </a:r>
                      <a:r>
                        <a:rPr lang="zh-CN" sz="2135" b="1">
                          <a:solidFill>
                            <a:srgbClr val="000000"/>
                          </a:solidFill>
                          <a:latin typeface="微软雅黑" panose="020B0503020204020204" charset="-122"/>
                          <a:ea typeface="微软雅黑" panose="020B0503020204020204" charset="-122"/>
                        </a:rPr>
                        <a:t>方可报考</a:t>
                      </a:r>
                      <a:endParaRPr lang="zh-CN"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54990">
                <a:tc>
                  <a:txBody>
                    <a:bodyPr/>
                    <a:lstStyle/>
                    <a:p>
                      <a:pPr indent="0" algn="ctr">
                        <a:buNone/>
                      </a:pPr>
                      <a:r>
                        <a:rPr lang="zh-CN" sz="2135" b="1">
                          <a:solidFill>
                            <a:srgbClr val="000000"/>
                          </a:solidFill>
                          <a:latin typeface="微软雅黑" panose="020B0503020204020204" charset="-122"/>
                          <a:ea typeface="微软雅黑" panose="020B0503020204020204" charset="-122"/>
                        </a:rPr>
                        <a:t>上海健康医学院</a:t>
                      </a:r>
                      <a:endParaRPr lang="zh-CN"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135" b="1">
                          <a:solidFill>
                            <a:srgbClr val="000000"/>
                          </a:solidFill>
                          <a:latin typeface="微软雅黑" panose="020B0503020204020204" charset="-122"/>
                          <a:ea typeface="微软雅黑" panose="020B0503020204020204" charset="-122"/>
                        </a:rPr>
                        <a:t>临床工程技术</a:t>
                      </a:r>
                      <a:endParaRPr lang="zh-CN"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135" b="1">
                          <a:solidFill>
                            <a:srgbClr val="000000"/>
                          </a:solidFill>
                          <a:latin typeface="微软雅黑" panose="020B0503020204020204" charset="-122"/>
                          <a:ea typeface="微软雅黑" panose="020B0503020204020204" charset="-122"/>
                        </a:rPr>
                        <a:t>仅物理</a:t>
                      </a:r>
                      <a:endParaRPr lang="zh-CN"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135" b="1">
                          <a:solidFill>
                            <a:srgbClr val="FF0000"/>
                          </a:solidFill>
                          <a:latin typeface="微软雅黑" panose="020B0503020204020204" charset="-122"/>
                          <a:ea typeface="微软雅黑" panose="020B0503020204020204" charset="-122"/>
                        </a:rPr>
                        <a:t>不提</a:t>
                      </a:r>
                      <a:r>
                        <a:rPr lang="zh-CN" sz="2135" b="1">
                          <a:solidFill>
                            <a:srgbClr val="000000"/>
                          </a:solidFill>
                          <a:latin typeface="微软雅黑" panose="020B0503020204020204" charset="-122"/>
                          <a:ea typeface="微软雅黑" panose="020B0503020204020204" charset="-122"/>
                        </a:rPr>
                        <a:t>科目要求</a:t>
                      </a:r>
                      <a:endParaRPr lang="zh-CN" altLang="en-US" sz="2135" b="1">
                        <a:solidFill>
                          <a:srgbClr val="000000"/>
                        </a:solidFill>
                        <a:latin typeface="微软雅黑" panose="020B0503020204020204" charset="-122"/>
                        <a:ea typeface="微软雅黑" panose="020B0503020204020204" charset="-122"/>
                      </a:endParaRPr>
                    </a:p>
                  </a:txBody>
                  <a:tcPr marL="16933" marR="16933" marT="16933" marB="6096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cstate="print"/>
          <a:stretch>
            <a:fillRect/>
          </a:stretch>
        </p:blipFill>
        <p:spPr>
          <a:xfrm>
            <a:off x="1005205" y="2018665"/>
            <a:ext cx="10026015" cy="4342765"/>
          </a:xfrm>
          <a:prstGeom prst="rect">
            <a:avLst/>
          </a:prstGeom>
        </p:spPr>
      </p:pic>
      <p:sp>
        <p:nvSpPr>
          <p:cNvPr id="5" name="标题 1"/>
          <p:cNvSpPr>
            <a:spLocks noGrp="1"/>
          </p:cNvSpPr>
          <p:nvPr/>
        </p:nvSpPr>
        <p:spPr>
          <a:xfrm>
            <a:off x="789305" y="927100"/>
            <a:ext cx="4500880"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lang="zh-CN" altLang="zh-CN" sz="3200" noProof="1">
                <a:solidFill>
                  <a:schemeClr val="tx1"/>
                </a:solidFill>
              </a:rPr>
              <a:t>选专业和院校</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767080" y="438785"/>
            <a:ext cx="4500880"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lang="zh-CN" altLang="zh-CN" sz="3200" noProof="1">
                <a:solidFill>
                  <a:schemeClr val="tx1"/>
                </a:solidFill>
              </a:rPr>
              <a:t>选升学途径</a:t>
            </a:r>
          </a:p>
        </p:txBody>
      </p:sp>
      <p:pic>
        <p:nvPicPr>
          <p:cNvPr id="3" name="图片 2"/>
          <p:cNvPicPr>
            <a:picLocks noChangeAspect="1"/>
          </p:cNvPicPr>
          <p:nvPr/>
        </p:nvPicPr>
        <p:blipFill>
          <a:blip r:embed="rId2" cstate="print">
            <a:clrChange>
              <a:clrFrom>
                <a:srgbClr val="FFFFFF">
                  <a:alpha val="100000"/>
                </a:srgbClr>
              </a:clrFrom>
              <a:clrTo>
                <a:srgbClr val="FFFFFF">
                  <a:alpha val="100000"/>
                  <a:alpha val="0"/>
                </a:srgbClr>
              </a:clrTo>
            </a:clrChange>
            <a:lum bright="-18000"/>
          </a:blip>
          <a:stretch>
            <a:fillRect/>
          </a:stretch>
        </p:blipFill>
        <p:spPr>
          <a:xfrm>
            <a:off x="2442845" y="428625"/>
            <a:ext cx="7605395" cy="62471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312420" y="1190625"/>
            <a:ext cx="2494280" cy="936625"/>
          </a:xfrm>
          <a:prstGeom prst="rect">
            <a:avLst/>
          </a:prstGeom>
        </p:spPr>
        <p:txBody>
          <a:bodyPr vert="horz" lIns="91440" tIns="45720" rIns="91440" bIns="45720" rtlCol="0" anchor="ctr" anchorCtr="0">
            <a:noAutofit/>
          </a:bodyPr>
          <a:lstStyle>
            <a:lvl1pPr algn="ctr">
              <a:lnSpc>
                <a:spcPct val="90000"/>
              </a:lnSpc>
              <a:spcBef>
                <a:spcPct val="0"/>
              </a:spcBef>
              <a:buNone/>
              <a:defRPr sz="4400">
                <a:latin typeface="+mj-lt"/>
                <a:ea typeface="+mj-ea"/>
                <a:cs typeface="+mj-cs"/>
              </a:defRPr>
            </a:lvl1pPr>
          </a:lstStyle>
          <a:p>
            <a:r>
              <a:rPr lang="zh-CN" altLang="en-US" sz="5400" b="1">
                <a:solidFill>
                  <a:schemeClr val="accent5"/>
                </a:solidFill>
                <a:uFillTx/>
                <a:latin typeface="+mj-ea"/>
              </a:rPr>
              <a:t>关键词</a:t>
            </a:r>
          </a:p>
        </p:txBody>
      </p:sp>
      <p:graphicFrame>
        <p:nvGraphicFramePr>
          <p:cNvPr id="2" name="图示 1"/>
          <p:cNvGraphicFramePr/>
          <p:nvPr/>
        </p:nvGraphicFramePr>
        <p:xfrm>
          <a:off x="2481206" y="1937871"/>
          <a:ext cx="5599430" cy="3146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a:solidFill>
                  <a:schemeClr val="bg1"/>
                </a:solidFill>
                <a:latin typeface="+mn-ea"/>
                <a:cs typeface="+mj-cs"/>
              </a:rPr>
              <a:t>生涯知识</a:t>
            </a:r>
          </a:p>
        </p:txBody>
      </p:sp>
      <p:sp>
        <p:nvSpPr>
          <p:cNvPr id="2" name="标题 1"/>
          <p:cNvSpPr>
            <a:spLocks noGrp="1"/>
          </p:cNvSpPr>
          <p:nvPr/>
        </p:nvSpPr>
        <p:spPr>
          <a:xfrm>
            <a:off x="789305" y="927100"/>
            <a:ext cx="6163945"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lang="zh-CN" altLang="zh-CN" sz="3200" noProof="1">
                <a:solidFill>
                  <a:schemeClr val="tx1"/>
                </a:solidFill>
              </a:rPr>
              <a:t>选科决策</a:t>
            </a:r>
            <a:endParaRPr lang="en-US" altLang="zh-CN" sz="3200" noProof="1">
              <a:solidFill>
                <a:schemeClr val="tx1"/>
              </a:solidFill>
            </a:endParaRPr>
          </a:p>
        </p:txBody>
      </p:sp>
      <p:sp>
        <p:nvSpPr>
          <p:cNvPr id="18" name="椭圆 17"/>
          <p:cNvSpPr/>
          <p:nvPr/>
        </p:nvSpPr>
        <p:spPr>
          <a:xfrm>
            <a:off x="6469064" y="5060738"/>
            <a:ext cx="419100" cy="214313"/>
          </a:xfrm>
          <a:prstGeom prst="ellipse">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 typeface="Arial" panose="020B0604020202020204" pitchFamily="34" charset="0"/>
              <a:buNone/>
              <a:defRPr/>
            </a:pPr>
            <a:endParaRPr lang="zh-CN" altLang="en-US" sz="1355" noProof="1"/>
          </a:p>
        </p:txBody>
      </p:sp>
      <p:sp>
        <p:nvSpPr>
          <p:cNvPr id="19" name="椭圆 18"/>
          <p:cNvSpPr/>
          <p:nvPr/>
        </p:nvSpPr>
        <p:spPr>
          <a:xfrm>
            <a:off x="7577138" y="4898814"/>
            <a:ext cx="419100" cy="214313"/>
          </a:xfrm>
          <a:prstGeom prst="ellipse">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 typeface="Arial" panose="020B0604020202020204" pitchFamily="34" charset="0"/>
              <a:buNone/>
              <a:defRPr/>
            </a:pPr>
            <a:endParaRPr lang="zh-CN" altLang="en-US" sz="1355" noProof="1"/>
          </a:p>
        </p:txBody>
      </p:sp>
      <p:sp>
        <p:nvSpPr>
          <p:cNvPr id="20" name="椭圆 19"/>
          <p:cNvSpPr/>
          <p:nvPr/>
        </p:nvSpPr>
        <p:spPr>
          <a:xfrm>
            <a:off x="8186738" y="5129002"/>
            <a:ext cx="419100" cy="214312"/>
          </a:xfrm>
          <a:prstGeom prst="ellipse">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 typeface="Arial" panose="020B0604020202020204" pitchFamily="34" charset="0"/>
              <a:buNone/>
              <a:defRPr/>
            </a:pPr>
            <a:endParaRPr lang="zh-CN" altLang="en-US" sz="1355" noProof="1"/>
          </a:p>
        </p:txBody>
      </p:sp>
      <p:sp>
        <p:nvSpPr>
          <p:cNvPr id="21" name="椭圆 20"/>
          <p:cNvSpPr/>
          <p:nvPr/>
        </p:nvSpPr>
        <p:spPr>
          <a:xfrm>
            <a:off x="8729664" y="4898814"/>
            <a:ext cx="419100" cy="214313"/>
          </a:xfrm>
          <a:prstGeom prst="ellipse">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 typeface="Arial" panose="020B0604020202020204" pitchFamily="34" charset="0"/>
              <a:buNone/>
              <a:defRPr/>
            </a:pPr>
            <a:endParaRPr lang="zh-CN" altLang="en-US" sz="1355" noProof="1"/>
          </a:p>
        </p:txBody>
      </p:sp>
      <p:sp>
        <p:nvSpPr>
          <p:cNvPr id="22" name="椭圆 21"/>
          <p:cNvSpPr/>
          <p:nvPr/>
        </p:nvSpPr>
        <p:spPr>
          <a:xfrm>
            <a:off x="9348788" y="5235363"/>
            <a:ext cx="419100" cy="214313"/>
          </a:xfrm>
          <a:prstGeom prst="ellipse">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 typeface="Arial" panose="020B0604020202020204" pitchFamily="34" charset="0"/>
              <a:buNone/>
              <a:defRPr/>
            </a:pPr>
            <a:endParaRPr lang="zh-CN" altLang="en-US" sz="1355" noProof="1"/>
          </a:p>
        </p:txBody>
      </p:sp>
      <p:sp>
        <p:nvSpPr>
          <p:cNvPr id="3" name="圆角矩形 2"/>
          <p:cNvSpPr/>
          <p:nvPr/>
        </p:nvSpPr>
        <p:spPr>
          <a:xfrm>
            <a:off x="158116" y="4050242"/>
            <a:ext cx="1573531" cy="517525"/>
          </a:xfrm>
          <a:prstGeom prst="roundRect">
            <a:avLst>
              <a:gd name="adj" fmla="val 5000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chorCtr="0"/>
          <a:lstStyle/>
          <a:p>
            <a:pPr marL="0" marR="0" lvl="0" indent="0" algn="ctr" defTabSz="914400" rtl="0" eaLnBrk="1" fontAlgn="t" latinLnBrk="0" hangingPunct="1">
              <a:lnSpc>
                <a:spcPct val="11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rgbClr val="FF0000"/>
                </a:solidFill>
                <a:effectLst>
                  <a:outerShdw blurRad="38100" dist="19050" dir="2700000" algn="tl" rotWithShape="0">
                    <a:schemeClr val="dk1">
                      <a:alpha val="40000"/>
                    </a:schemeClr>
                  </a:outerShdw>
                </a:effectLst>
                <a:uLnTx/>
                <a:uFillTx/>
                <a:latin typeface="+mj-ea"/>
                <a:ea typeface="+mj-ea"/>
                <a:cs typeface="+mn-ea"/>
                <a:sym typeface="+mn-ea"/>
              </a:rPr>
              <a:t>学生</a:t>
            </a:r>
          </a:p>
        </p:txBody>
      </p:sp>
      <p:sp>
        <p:nvSpPr>
          <p:cNvPr id="5" name="圆角矩形 4"/>
          <p:cNvSpPr/>
          <p:nvPr/>
        </p:nvSpPr>
        <p:spPr>
          <a:xfrm>
            <a:off x="2778760" y="3191722"/>
            <a:ext cx="1703705" cy="567691"/>
          </a:xfrm>
          <a:prstGeom prst="roundRect">
            <a:avLst>
              <a:gd name="adj" fmla="val 16667"/>
            </a:avLst>
          </a:prstGeom>
          <a:solidFill>
            <a:srgbClr val="00B0F0"/>
          </a:solidFill>
          <a:ln w="9525" cap="flat" cmpd="sng">
            <a:solidFill>
              <a:srgbClr val="FFC000"/>
            </a:solidFill>
            <a:prstDash val="solid"/>
            <a:round/>
            <a:headEnd type="none" w="med" len="med"/>
            <a:tailEnd type="none" w="med" len="med"/>
          </a:ln>
        </p:spPr>
        <p:txBody>
          <a:bodyPr wrap="square" lIns="91440" tIns="45720" rIns="91440" bIns="45720" anchor="t" anchorCtr="0"/>
          <a:lstStyle/>
          <a:p>
            <a:pPr marL="0" indent="0" algn="ctr" fontAlgn="auto">
              <a:spcAft>
                <a:spcPts val="0"/>
              </a:spcAft>
              <a:buClr>
                <a:schemeClr val="tx1">
                  <a:lumMod val="50000"/>
                  <a:lumOff val="50000"/>
                </a:schemeClr>
              </a:buClr>
              <a:buNone/>
              <a:defRPr/>
            </a:pPr>
            <a:r>
              <a:rPr kumimoji="0" lang="zh-CN" altLang="zh-CN" sz="2800" b="0" i="0" u="none" strike="noStrike" kern="1200" cap="none" spc="0" normalizeH="0" baseline="0" noProof="1">
                <a:ln>
                  <a:noFill/>
                </a:ln>
                <a:solidFill>
                  <a:schemeClr val="bg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ea"/>
              </a:rPr>
              <a:t>现实成绩</a:t>
            </a:r>
          </a:p>
        </p:txBody>
      </p:sp>
      <p:sp>
        <p:nvSpPr>
          <p:cNvPr id="25" name="圆角矩形 24"/>
          <p:cNvSpPr/>
          <p:nvPr/>
        </p:nvSpPr>
        <p:spPr>
          <a:xfrm>
            <a:off x="5118736" y="3732107"/>
            <a:ext cx="1703705" cy="567691"/>
          </a:xfrm>
          <a:prstGeom prst="roundRect">
            <a:avLst>
              <a:gd name="adj" fmla="val 16667"/>
            </a:avLst>
          </a:prstGeom>
          <a:solidFill>
            <a:srgbClr val="00B0F0"/>
          </a:solidFill>
          <a:ln w="9525" cap="flat" cmpd="sng">
            <a:solidFill>
              <a:srgbClr val="FFC000"/>
            </a:solidFill>
            <a:prstDash val="solid"/>
            <a:round/>
            <a:headEnd type="none" w="med" len="med"/>
            <a:tailEnd type="none" w="med" len="med"/>
          </a:ln>
        </p:spPr>
        <p:txBody>
          <a:bodyPr wrap="square" lIns="91440" tIns="45720" rIns="91440" bIns="45720" anchor="t" anchorCtr="0"/>
          <a:lstStyle/>
          <a:p>
            <a:pPr marL="0" indent="0" algn="ctr" fontAlgn="auto">
              <a:spcAft>
                <a:spcPts val="0"/>
              </a:spcAft>
              <a:buClr>
                <a:schemeClr val="tx1">
                  <a:lumMod val="50000"/>
                  <a:lumOff val="50000"/>
                </a:schemeClr>
              </a:buClr>
              <a:buNone/>
              <a:defRPr/>
            </a:pPr>
            <a:r>
              <a:rPr kumimoji="0" lang="zh-CN" altLang="zh-CN" sz="2800" b="0" i="0" u="none" strike="noStrike" kern="1200" cap="none" spc="0" normalizeH="0" baseline="0" noProof="1">
                <a:ln>
                  <a:noFill/>
                </a:ln>
                <a:solidFill>
                  <a:schemeClr val="bg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ea"/>
              </a:rPr>
              <a:t>学科能力</a:t>
            </a:r>
          </a:p>
        </p:txBody>
      </p:sp>
      <p:sp>
        <p:nvSpPr>
          <p:cNvPr id="15" name="圆角矩形 14"/>
          <p:cNvSpPr/>
          <p:nvPr/>
        </p:nvSpPr>
        <p:spPr>
          <a:xfrm>
            <a:off x="5076825" y="2596727"/>
            <a:ext cx="1703705" cy="567691"/>
          </a:xfrm>
          <a:prstGeom prst="roundRect">
            <a:avLst>
              <a:gd name="adj" fmla="val 16667"/>
            </a:avLst>
          </a:prstGeom>
          <a:solidFill>
            <a:srgbClr val="00B0F0"/>
          </a:solidFill>
          <a:ln w="9525" cap="flat" cmpd="sng">
            <a:solidFill>
              <a:srgbClr val="FFC000"/>
            </a:solidFill>
            <a:prstDash val="solid"/>
            <a:round/>
            <a:headEnd type="none" w="med" len="med"/>
            <a:tailEnd type="none" w="med" len="med"/>
          </a:ln>
        </p:spPr>
        <p:txBody>
          <a:bodyPr wrap="square" lIns="91440" tIns="45720" rIns="91440" bIns="45720" anchor="t" anchorCtr="0"/>
          <a:lstStyle/>
          <a:p>
            <a:pPr marL="0" indent="0" algn="ctr" fontAlgn="auto">
              <a:spcAft>
                <a:spcPts val="0"/>
              </a:spcAft>
              <a:buClr>
                <a:schemeClr val="tx1">
                  <a:lumMod val="50000"/>
                  <a:lumOff val="50000"/>
                </a:schemeClr>
              </a:buClr>
              <a:buNone/>
              <a:defRPr/>
            </a:pPr>
            <a:r>
              <a:rPr kumimoji="0" lang="zh-CN" altLang="zh-CN" sz="2800" b="0" i="0" u="none" strike="noStrike" kern="1200" cap="none" spc="0" normalizeH="0" baseline="0" noProof="1">
                <a:ln>
                  <a:noFill/>
                </a:ln>
                <a:solidFill>
                  <a:schemeClr val="bg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ea"/>
              </a:rPr>
              <a:t>学科兴趣</a:t>
            </a:r>
          </a:p>
        </p:txBody>
      </p:sp>
      <p:sp>
        <p:nvSpPr>
          <p:cNvPr id="28" name="圆角矩形 27"/>
          <p:cNvSpPr/>
          <p:nvPr/>
        </p:nvSpPr>
        <p:spPr>
          <a:xfrm>
            <a:off x="2778760" y="4815417"/>
            <a:ext cx="1703705" cy="991871"/>
          </a:xfrm>
          <a:prstGeom prst="roundRect">
            <a:avLst>
              <a:gd name="adj" fmla="val 16667"/>
            </a:avLst>
          </a:prstGeom>
          <a:solidFill>
            <a:srgbClr val="00B0F0"/>
          </a:solidFill>
          <a:ln w="9525" cap="flat" cmpd="sng">
            <a:solidFill>
              <a:srgbClr val="FFC000"/>
            </a:solidFill>
            <a:prstDash val="solid"/>
            <a:round/>
            <a:headEnd type="none" w="med" len="med"/>
            <a:tailEnd type="none" w="med" len="med"/>
          </a:ln>
        </p:spPr>
        <p:txBody>
          <a:bodyPr wrap="square" lIns="91440" tIns="45720" rIns="91440" bIns="45720" anchor="t" anchorCtr="0"/>
          <a:lstStyle/>
          <a:p>
            <a:pPr marL="0" indent="0" algn="ctr" fontAlgn="auto">
              <a:spcAft>
                <a:spcPts val="0"/>
              </a:spcAft>
              <a:buClr>
                <a:schemeClr val="tx1">
                  <a:lumMod val="50000"/>
                  <a:lumOff val="50000"/>
                </a:schemeClr>
              </a:buClr>
              <a:buNone/>
              <a:defRPr/>
            </a:pPr>
            <a:r>
              <a:rPr kumimoji="0" lang="zh-CN" altLang="zh-CN" sz="2800" b="0" i="0" u="none" strike="noStrike" kern="1200" cap="none" spc="0" normalizeH="0" baseline="0" noProof="1">
                <a:ln>
                  <a:noFill/>
                </a:ln>
                <a:solidFill>
                  <a:schemeClr val="bg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ea"/>
              </a:rPr>
              <a:t>人生目标理想职业</a:t>
            </a:r>
          </a:p>
        </p:txBody>
      </p:sp>
      <p:sp>
        <p:nvSpPr>
          <p:cNvPr id="29" name="圆角矩形 28"/>
          <p:cNvSpPr/>
          <p:nvPr/>
        </p:nvSpPr>
        <p:spPr>
          <a:xfrm>
            <a:off x="6254750" y="5027507"/>
            <a:ext cx="1146811" cy="567691"/>
          </a:xfrm>
          <a:prstGeom prst="roundRect">
            <a:avLst>
              <a:gd name="adj" fmla="val 16667"/>
            </a:avLst>
          </a:prstGeom>
          <a:solidFill>
            <a:srgbClr val="00B0F0"/>
          </a:solidFill>
          <a:ln w="9525" cap="flat" cmpd="sng">
            <a:solidFill>
              <a:srgbClr val="FFC000"/>
            </a:solidFill>
            <a:prstDash val="solid"/>
            <a:round/>
            <a:headEnd type="none" w="med" len="med"/>
            <a:tailEnd type="none" w="med" len="med"/>
          </a:ln>
        </p:spPr>
        <p:txBody>
          <a:bodyPr wrap="square" lIns="91440" tIns="45720" rIns="91440" bIns="45720" anchor="t" anchorCtr="0"/>
          <a:lstStyle/>
          <a:p>
            <a:pPr marL="0" indent="0" algn="ctr" fontAlgn="auto">
              <a:spcAft>
                <a:spcPts val="0"/>
              </a:spcAft>
              <a:buClr>
                <a:schemeClr val="tx1">
                  <a:lumMod val="50000"/>
                  <a:lumOff val="50000"/>
                </a:schemeClr>
              </a:buClr>
              <a:buNone/>
              <a:defRPr/>
            </a:pPr>
            <a:r>
              <a:rPr kumimoji="0" lang="zh-CN" altLang="zh-CN" sz="2800" b="0" i="0" u="none" strike="noStrike" kern="1200" cap="none" spc="0" normalizeH="0" baseline="0" noProof="1">
                <a:ln>
                  <a:noFill/>
                </a:ln>
                <a:solidFill>
                  <a:schemeClr val="bg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ea"/>
              </a:rPr>
              <a:t>专业</a:t>
            </a:r>
          </a:p>
        </p:txBody>
      </p:sp>
      <p:sp>
        <p:nvSpPr>
          <p:cNvPr id="38" name="左大括号 37"/>
          <p:cNvSpPr/>
          <p:nvPr/>
        </p:nvSpPr>
        <p:spPr>
          <a:xfrm>
            <a:off x="4504690" y="2911051"/>
            <a:ext cx="572135" cy="112903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5"/>
          </a:p>
        </p:txBody>
      </p:sp>
      <p:cxnSp>
        <p:nvCxnSpPr>
          <p:cNvPr id="42" name="直接箭头连接符 41"/>
          <p:cNvCxnSpPr/>
          <p:nvPr/>
        </p:nvCxnSpPr>
        <p:spPr>
          <a:xfrm>
            <a:off x="4577716" y="5311351"/>
            <a:ext cx="1696085" cy="0"/>
          </a:xfrm>
          <a:prstGeom prst="straightConnector1">
            <a:avLst/>
          </a:prstGeom>
          <a:ln w="34925">
            <a:solidFill>
              <a:srgbClr val="00B050"/>
            </a:solidFill>
            <a:tailEnd type="arrow"/>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7401560" y="4455373"/>
            <a:ext cx="1397504" cy="882651"/>
            <a:chOff x="12225" y="4985"/>
            <a:chExt cx="2773" cy="1390"/>
          </a:xfrm>
        </p:grpSpPr>
        <p:sp>
          <p:nvSpPr>
            <p:cNvPr id="16" name="圆角矩形 15"/>
            <p:cNvSpPr/>
            <p:nvPr/>
          </p:nvSpPr>
          <p:spPr>
            <a:xfrm>
              <a:off x="12524" y="4985"/>
              <a:ext cx="2039" cy="1312"/>
            </a:xfrm>
            <a:prstGeom prst="roundRect">
              <a:avLst>
                <a:gd name="adj" fmla="val 16667"/>
              </a:avLst>
            </a:prstGeom>
            <a:solidFill>
              <a:srgbClr val="00B0F0"/>
            </a:solidFill>
            <a:ln w="9525" cap="flat" cmpd="sng">
              <a:solidFill>
                <a:srgbClr val="FFC000"/>
              </a:solidFill>
              <a:prstDash val="solid"/>
              <a:round/>
              <a:headEnd type="none" w="med" len="med"/>
              <a:tailEnd type="none" w="med" len="med"/>
            </a:ln>
          </p:spPr>
          <p:txBody>
            <a:bodyPr wrap="square" lIns="91440" tIns="45720" rIns="91440" bIns="45720" anchor="t" anchorCtr="0"/>
            <a:lstStyle/>
            <a:p>
              <a:pPr marL="0" indent="0" algn="ctr" fontAlgn="auto">
                <a:lnSpc>
                  <a:spcPct val="80000"/>
                </a:lnSpc>
                <a:spcAft>
                  <a:spcPts val="0"/>
                </a:spcAft>
                <a:buClr>
                  <a:schemeClr val="tx1">
                    <a:lumMod val="50000"/>
                    <a:lumOff val="50000"/>
                  </a:schemeClr>
                </a:buClr>
                <a:buNone/>
                <a:defRPr/>
              </a:pPr>
              <a:r>
                <a:rPr kumimoji="0" lang="zh-CN" altLang="zh-CN" sz="2800" b="0" i="0" u="none" strike="noStrike" kern="1200" cap="none" spc="0" normalizeH="0" baseline="0" noProof="1">
                  <a:ln>
                    <a:noFill/>
                  </a:ln>
                  <a:solidFill>
                    <a:schemeClr val="bg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ea"/>
                </a:rPr>
                <a:t>大学要求</a:t>
              </a:r>
            </a:p>
          </p:txBody>
        </p:sp>
        <p:cxnSp>
          <p:nvCxnSpPr>
            <p:cNvPr id="43" name="直接箭头连接符 42"/>
            <p:cNvCxnSpPr/>
            <p:nvPr/>
          </p:nvCxnSpPr>
          <p:spPr>
            <a:xfrm>
              <a:off x="12225" y="6358"/>
              <a:ext cx="2773" cy="17"/>
            </a:xfrm>
            <a:prstGeom prst="straightConnector1">
              <a:avLst/>
            </a:prstGeom>
            <a:ln w="34925">
              <a:solidFill>
                <a:srgbClr val="00B050"/>
              </a:solidFill>
              <a:tailEnd type="arrow"/>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8760460" y="2175087"/>
            <a:ext cx="2487295" cy="2487295"/>
            <a:chOff x="14937" y="1394"/>
            <a:chExt cx="3917" cy="3917"/>
          </a:xfrm>
        </p:grpSpPr>
        <p:sp>
          <p:nvSpPr>
            <p:cNvPr id="27" name="圆角矩形 26"/>
            <p:cNvSpPr/>
            <p:nvPr/>
          </p:nvSpPr>
          <p:spPr>
            <a:xfrm>
              <a:off x="15436" y="2952"/>
              <a:ext cx="2772" cy="894"/>
            </a:xfrm>
            <a:prstGeom prst="roundRect">
              <a:avLst>
                <a:gd name="adj" fmla="val 16667"/>
              </a:avLst>
            </a:prstGeom>
            <a:solidFill>
              <a:srgbClr val="00B0F0"/>
            </a:solidFill>
            <a:ln w="9525" cap="flat" cmpd="sng">
              <a:solidFill>
                <a:srgbClr val="FFC000"/>
              </a:solidFill>
              <a:prstDash val="solid"/>
              <a:round/>
              <a:headEnd type="none" w="med" len="med"/>
              <a:tailEnd type="none" w="med" len="med"/>
            </a:ln>
          </p:spPr>
          <p:txBody>
            <a:bodyPr wrap="square" lIns="91440" tIns="45720" rIns="91440" bIns="45720" anchor="t" anchorCtr="0"/>
            <a:lstStyle/>
            <a:p>
              <a:pPr marL="0" indent="0" algn="ctr" fontAlgn="auto">
                <a:spcAft>
                  <a:spcPts val="0"/>
                </a:spcAft>
                <a:buClr>
                  <a:schemeClr val="tx1">
                    <a:lumMod val="50000"/>
                    <a:lumOff val="50000"/>
                  </a:schemeClr>
                </a:buClr>
                <a:buNone/>
                <a:defRPr/>
              </a:pPr>
              <a:r>
                <a:rPr kumimoji="0" lang="zh-CN" altLang="zh-CN" sz="2800" b="0" i="0" u="none" strike="noStrike" kern="1200" cap="none" spc="0" normalizeH="0" baseline="0" noProof="1">
                  <a:ln>
                    <a:noFill/>
                  </a:ln>
                  <a:solidFill>
                    <a:schemeClr val="bg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ea"/>
                </a:rPr>
                <a:t>优势学科</a:t>
              </a:r>
            </a:p>
          </p:txBody>
        </p:sp>
        <p:sp>
          <p:nvSpPr>
            <p:cNvPr id="44" name="椭圆 43"/>
            <p:cNvSpPr/>
            <p:nvPr/>
          </p:nvSpPr>
          <p:spPr>
            <a:xfrm>
              <a:off x="14937" y="1394"/>
              <a:ext cx="3917" cy="3917"/>
            </a:xfrm>
            <a:prstGeom prst="ellipse">
              <a:avLst/>
            </a:prstGeom>
            <a:noFill/>
            <a:ln w="12700" cmpd="sng">
              <a:solidFill>
                <a:schemeClr val="accent2">
                  <a:alpha val="9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nvGrpSpPr>
          <p:cNvPr id="59" name="组合 58"/>
          <p:cNvGrpSpPr/>
          <p:nvPr/>
        </p:nvGrpSpPr>
        <p:grpSpPr>
          <a:xfrm>
            <a:off x="8855710" y="4080087"/>
            <a:ext cx="2487295" cy="2487295"/>
            <a:chOff x="15087" y="4394"/>
            <a:chExt cx="3917" cy="3917"/>
          </a:xfrm>
        </p:grpSpPr>
        <p:sp>
          <p:nvSpPr>
            <p:cNvPr id="17" name="圆角矩形 16"/>
            <p:cNvSpPr/>
            <p:nvPr/>
          </p:nvSpPr>
          <p:spPr>
            <a:xfrm>
              <a:off x="15568" y="5986"/>
              <a:ext cx="2774" cy="894"/>
            </a:xfrm>
            <a:prstGeom prst="roundRect">
              <a:avLst>
                <a:gd name="adj" fmla="val 16667"/>
              </a:avLst>
            </a:prstGeom>
            <a:solidFill>
              <a:srgbClr val="00B0F0"/>
            </a:solidFill>
            <a:ln w="9525" cap="flat" cmpd="sng">
              <a:solidFill>
                <a:srgbClr val="FFC000"/>
              </a:solidFill>
              <a:prstDash val="solid"/>
              <a:round/>
              <a:headEnd type="none" w="med" len="med"/>
              <a:tailEnd type="none" w="med" len="med"/>
            </a:ln>
          </p:spPr>
          <p:txBody>
            <a:bodyPr wrap="square" lIns="91440" tIns="45720" rIns="91440" bIns="45720" anchor="t" anchorCtr="0"/>
            <a:lstStyle/>
            <a:p>
              <a:pPr marL="0" indent="0" algn="ctr" fontAlgn="auto">
                <a:spcAft>
                  <a:spcPts val="0"/>
                </a:spcAft>
                <a:buClr>
                  <a:schemeClr val="tx1">
                    <a:lumMod val="50000"/>
                    <a:lumOff val="50000"/>
                  </a:schemeClr>
                </a:buClr>
                <a:buNone/>
                <a:defRPr/>
              </a:pPr>
              <a:r>
                <a:rPr kumimoji="0" lang="zh-CN" altLang="zh-CN" sz="2800" b="0" i="0" u="none" strike="noStrike" kern="1200" cap="none" spc="0" normalizeH="0" baseline="0" noProof="1">
                  <a:ln>
                    <a:noFill/>
                  </a:ln>
                  <a:solidFill>
                    <a:schemeClr val="bg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ea"/>
                </a:rPr>
                <a:t>必选学科</a:t>
              </a:r>
            </a:p>
          </p:txBody>
        </p:sp>
        <p:sp>
          <p:nvSpPr>
            <p:cNvPr id="46" name="椭圆 45"/>
            <p:cNvSpPr/>
            <p:nvPr/>
          </p:nvSpPr>
          <p:spPr>
            <a:xfrm>
              <a:off x="15087" y="4394"/>
              <a:ext cx="3917" cy="3917"/>
            </a:xfrm>
            <a:prstGeom prst="ellipse">
              <a:avLst/>
            </a:prstGeom>
            <a:noFill/>
            <a:ln w="12700" cmpd="sng">
              <a:solidFill>
                <a:schemeClr val="accent2">
                  <a:alpha val="9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nvGrpSpPr>
          <p:cNvPr id="56" name="组合 55"/>
          <p:cNvGrpSpPr/>
          <p:nvPr/>
        </p:nvGrpSpPr>
        <p:grpSpPr>
          <a:xfrm>
            <a:off x="9456420" y="4069292"/>
            <a:ext cx="1159511" cy="598170"/>
            <a:chOff x="16033" y="4377"/>
            <a:chExt cx="1826" cy="942"/>
          </a:xfrm>
        </p:grpSpPr>
        <p:cxnSp>
          <p:nvCxnSpPr>
            <p:cNvPr id="48" name="直接连接符 47"/>
            <p:cNvCxnSpPr/>
            <p:nvPr/>
          </p:nvCxnSpPr>
          <p:spPr>
            <a:xfrm flipV="1">
              <a:off x="16033" y="4446"/>
              <a:ext cx="567" cy="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a:endCxn id="46" idx="0"/>
            </p:cNvCxnSpPr>
            <p:nvPr/>
          </p:nvCxnSpPr>
          <p:spPr>
            <a:xfrm flipV="1">
              <a:off x="16255" y="4377"/>
              <a:ext cx="791" cy="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16455" y="4424"/>
              <a:ext cx="785" cy="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16700" y="4504"/>
              <a:ext cx="670" cy="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16900" y="4529"/>
              <a:ext cx="670" cy="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17046" y="4572"/>
              <a:ext cx="670" cy="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17421" y="4703"/>
              <a:ext cx="438" cy="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16158" y="4394"/>
              <a:ext cx="644" cy="67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9440545" y="4095962"/>
            <a:ext cx="1159511" cy="586740"/>
            <a:chOff x="16033" y="4394"/>
            <a:chExt cx="1826" cy="924"/>
          </a:xfrm>
        </p:grpSpPr>
        <p:cxnSp>
          <p:nvCxnSpPr>
            <p:cNvPr id="61" name="直接连接符 60"/>
            <p:cNvCxnSpPr/>
            <p:nvPr/>
          </p:nvCxnSpPr>
          <p:spPr>
            <a:xfrm flipV="1">
              <a:off x="16033" y="4446"/>
              <a:ext cx="567" cy="541"/>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62" name="直接连接符 61"/>
            <p:cNvCxnSpPr/>
            <p:nvPr/>
          </p:nvCxnSpPr>
          <p:spPr>
            <a:xfrm flipV="1">
              <a:off x="16255" y="4394"/>
              <a:ext cx="791" cy="793"/>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63" name="直接连接符 62"/>
            <p:cNvCxnSpPr/>
            <p:nvPr/>
          </p:nvCxnSpPr>
          <p:spPr>
            <a:xfrm flipV="1">
              <a:off x="16455" y="4424"/>
              <a:ext cx="785" cy="838"/>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64" name="直接连接符 63"/>
            <p:cNvCxnSpPr/>
            <p:nvPr/>
          </p:nvCxnSpPr>
          <p:spPr>
            <a:xfrm flipV="1">
              <a:off x="16700" y="4504"/>
              <a:ext cx="670" cy="747"/>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65" name="直接连接符 64"/>
            <p:cNvCxnSpPr/>
            <p:nvPr/>
          </p:nvCxnSpPr>
          <p:spPr>
            <a:xfrm flipV="1">
              <a:off x="16900" y="4529"/>
              <a:ext cx="670" cy="747"/>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66" name="直接连接符 65"/>
            <p:cNvCxnSpPr/>
            <p:nvPr/>
          </p:nvCxnSpPr>
          <p:spPr>
            <a:xfrm flipV="1">
              <a:off x="17046" y="4572"/>
              <a:ext cx="670" cy="747"/>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67" name="直接连接符 66"/>
            <p:cNvCxnSpPr/>
            <p:nvPr/>
          </p:nvCxnSpPr>
          <p:spPr>
            <a:xfrm flipV="1">
              <a:off x="17421" y="4703"/>
              <a:ext cx="438" cy="49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68" name="直接连接符 67"/>
            <p:cNvCxnSpPr/>
            <p:nvPr/>
          </p:nvCxnSpPr>
          <p:spPr>
            <a:xfrm flipV="1">
              <a:off x="16158" y="4394"/>
              <a:ext cx="644" cy="676"/>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grpSp>
        <p:nvGrpSpPr>
          <p:cNvPr id="33" name="组合 32"/>
          <p:cNvGrpSpPr/>
          <p:nvPr/>
        </p:nvGrpSpPr>
        <p:grpSpPr>
          <a:xfrm>
            <a:off x="6727190" y="2501477"/>
            <a:ext cx="1944371" cy="961391"/>
            <a:chOff x="11059" y="2910"/>
            <a:chExt cx="3062" cy="1514"/>
          </a:xfrm>
        </p:grpSpPr>
        <p:cxnSp>
          <p:nvCxnSpPr>
            <p:cNvPr id="35" name="直接箭头连接符 34"/>
            <p:cNvCxnSpPr/>
            <p:nvPr/>
          </p:nvCxnSpPr>
          <p:spPr>
            <a:xfrm>
              <a:off x="11059" y="4396"/>
              <a:ext cx="3063" cy="28"/>
            </a:xfrm>
            <a:prstGeom prst="straightConnector1">
              <a:avLst/>
            </a:prstGeom>
            <a:ln w="34925">
              <a:solidFill>
                <a:srgbClr val="00B050"/>
              </a:solidFill>
              <a:tailEnd type="arrow"/>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34" name="圆角矩形 33"/>
            <p:cNvSpPr/>
            <p:nvPr/>
          </p:nvSpPr>
          <p:spPr>
            <a:xfrm>
              <a:off x="11778" y="2910"/>
              <a:ext cx="1896" cy="1434"/>
            </a:xfrm>
            <a:prstGeom prst="roundRect">
              <a:avLst>
                <a:gd name="adj" fmla="val 16667"/>
              </a:avLst>
            </a:prstGeom>
            <a:solidFill>
              <a:srgbClr val="00B0F0"/>
            </a:solidFill>
            <a:ln w="9525" cap="flat" cmpd="sng">
              <a:solidFill>
                <a:srgbClr val="FFC000"/>
              </a:solidFill>
              <a:prstDash val="solid"/>
              <a:round/>
              <a:headEnd type="none" w="med" len="med"/>
              <a:tailEnd type="none" w="med" len="med"/>
            </a:ln>
          </p:spPr>
          <p:txBody>
            <a:bodyPr wrap="square" lIns="91440" tIns="45720" rIns="91440" bIns="45720" anchor="t" anchorCtr="0"/>
            <a:lstStyle/>
            <a:p>
              <a:pPr marL="0" indent="0" algn="ctr" fontAlgn="auto">
                <a:spcAft>
                  <a:spcPts val="0"/>
                </a:spcAft>
                <a:buClr>
                  <a:schemeClr val="tx1">
                    <a:lumMod val="50000"/>
                    <a:lumOff val="50000"/>
                  </a:schemeClr>
                </a:buClr>
                <a:buNone/>
                <a:defRPr/>
              </a:pPr>
              <a:r>
                <a:rPr kumimoji="0" lang="zh-CN" altLang="zh-CN" sz="2400" b="0" i="0" u="none" strike="noStrike" kern="1200" cap="none" spc="0" normalizeH="0" baseline="0" noProof="1">
                  <a:ln>
                    <a:noFill/>
                  </a:ln>
                  <a:solidFill>
                    <a:schemeClr val="bg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ea"/>
                </a:rPr>
                <a:t>学科</a:t>
              </a:r>
            </a:p>
            <a:p>
              <a:pPr marL="0" indent="0" algn="ctr" fontAlgn="auto">
                <a:spcAft>
                  <a:spcPts val="0"/>
                </a:spcAft>
                <a:buClr>
                  <a:schemeClr val="tx1">
                    <a:lumMod val="50000"/>
                    <a:lumOff val="50000"/>
                  </a:schemeClr>
                </a:buClr>
                <a:buNone/>
                <a:defRPr/>
              </a:pPr>
              <a:r>
                <a:rPr kumimoji="0" lang="zh-CN" altLang="zh-CN" sz="2400" b="0" i="0" u="none" strike="noStrike" kern="1200" cap="none" spc="0" normalizeH="0" baseline="0" noProof="1">
                  <a:ln>
                    <a:noFill/>
                  </a:ln>
                  <a:solidFill>
                    <a:schemeClr val="bg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ea"/>
                </a:rPr>
                <a:t>竞争力</a:t>
              </a:r>
            </a:p>
          </p:txBody>
        </p:sp>
      </p:grpSp>
      <p:sp>
        <p:nvSpPr>
          <p:cNvPr id="36" name="右箭头 35"/>
          <p:cNvSpPr/>
          <p:nvPr/>
        </p:nvSpPr>
        <p:spPr>
          <a:xfrm rot="20280000">
            <a:off x="1527810" y="3701627"/>
            <a:ext cx="1280795" cy="218440"/>
          </a:xfrm>
          <a:prstGeom prst="rightArrow">
            <a:avLst>
              <a:gd name="adj1" fmla="val 22526"/>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7" name="右箭头 36"/>
          <p:cNvSpPr/>
          <p:nvPr/>
        </p:nvSpPr>
        <p:spPr>
          <a:xfrm rot="1860000">
            <a:off x="1504316" y="4792557"/>
            <a:ext cx="1304925" cy="208280"/>
          </a:xfrm>
          <a:prstGeom prst="rightArrow">
            <a:avLst>
              <a:gd name="adj1" fmla="val 22526"/>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9" name="圆角矩形 38"/>
          <p:cNvSpPr/>
          <p:nvPr/>
        </p:nvSpPr>
        <p:spPr>
          <a:xfrm>
            <a:off x="4191636" y="1846369"/>
            <a:ext cx="4196080" cy="567691"/>
          </a:xfrm>
          <a:prstGeom prst="roundRect">
            <a:avLst>
              <a:gd name="adj" fmla="val 16667"/>
            </a:avLst>
          </a:prstGeom>
          <a:solidFill>
            <a:srgbClr val="7030A0"/>
          </a:solidFill>
          <a:ln w="9525" cap="flat" cmpd="sng">
            <a:solidFill>
              <a:srgbClr val="FFC000"/>
            </a:solidFill>
            <a:prstDash val="solid"/>
            <a:round/>
            <a:headEnd type="none" w="med" len="med"/>
            <a:tailEnd type="none" w="med" len="med"/>
          </a:ln>
        </p:spPr>
        <p:txBody>
          <a:bodyPr wrap="square" lIns="91440" tIns="45720" rIns="91440" bIns="45720" anchor="t" anchorCtr="0"/>
          <a:lstStyle/>
          <a:p>
            <a:pPr marL="0" indent="0" algn="ctr" fontAlgn="auto">
              <a:spcAft>
                <a:spcPts val="0"/>
              </a:spcAft>
              <a:buClr>
                <a:schemeClr val="tx1">
                  <a:lumMod val="50000"/>
                  <a:lumOff val="50000"/>
                </a:schemeClr>
              </a:buClr>
              <a:buNone/>
              <a:defRPr/>
            </a:pPr>
            <a:r>
              <a:rPr kumimoji="0" lang="zh-CN" altLang="en-US" sz="2400" b="0" i="0" u="none" strike="noStrike" kern="1200" cap="none" spc="0" normalizeH="0" baseline="0" noProof="1">
                <a:ln>
                  <a:noFill/>
                </a:ln>
                <a:solidFill>
                  <a:schemeClr val="bg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ea"/>
              </a:rPr>
              <a:t>全科体验</a:t>
            </a:r>
            <a:r>
              <a:rPr kumimoji="0" lang="en-US" altLang="zh-CN" sz="2400" b="0" i="0" u="none" strike="noStrike" kern="1200" cap="none" spc="0" normalizeH="0" baseline="0" noProof="1">
                <a:ln>
                  <a:noFill/>
                </a:ln>
                <a:solidFill>
                  <a:schemeClr val="bg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ea"/>
              </a:rPr>
              <a:t>——</a:t>
            </a:r>
            <a:r>
              <a:rPr kumimoji="0" lang="zh-CN" altLang="en-US" sz="2400" b="0" i="0" u="none" strike="noStrike" kern="1200" cap="none" spc="0" normalizeH="0" baseline="0" noProof="1">
                <a:ln>
                  <a:noFill/>
                </a:ln>
                <a:solidFill>
                  <a:schemeClr val="bg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ea"/>
              </a:rPr>
              <a:t>做减法</a:t>
            </a:r>
          </a:p>
        </p:txBody>
      </p:sp>
      <p:sp>
        <p:nvSpPr>
          <p:cNvPr id="40" name="圆角矩形 39"/>
          <p:cNvSpPr/>
          <p:nvPr/>
        </p:nvSpPr>
        <p:spPr>
          <a:xfrm>
            <a:off x="1996440" y="6035041"/>
            <a:ext cx="7080885" cy="567691"/>
          </a:xfrm>
          <a:prstGeom prst="roundRect">
            <a:avLst>
              <a:gd name="adj" fmla="val 16667"/>
            </a:avLst>
          </a:prstGeom>
          <a:solidFill>
            <a:srgbClr val="7030A0"/>
          </a:solidFill>
          <a:ln w="9525" cap="flat" cmpd="sng">
            <a:solidFill>
              <a:srgbClr val="FFC000"/>
            </a:solidFill>
            <a:prstDash val="solid"/>
            <a:round/>
            <a:headEnd type="none" w="med" len="med"/>
            <a:tailEnd type="none" w="med" len="med"/>
          </a:ln>
        </p:spPr>
        <p:txBody>
          <a:bodyPr wrap="square" lIns="91440" tIns="45720" rIns="91440" bIns="45720" anchor="t" anchorCtr="0"/>
          <a:lstStyle/>
          <a:p>
            <a:pPr marL="0" indent="0" algn="ctr" fontAlgn="auto">
              <a:spcAft>
                <a:spcPts val="0"/>
              </a:spcAft>
              <a:buClr>
                <a:schemeClr val="tx1">
                  <a:lumMod val="50000"/>
                  <a:lumOff val="50000"/>
                </a:schemeClr>
              </a:buClr>
              <a:buNone/>
              <a:defRPr/>
            </a:pPr>
            <a:r>
              <a:rPr kumimoji="0" lang="zh-CN" altLang="en-US" sz="2400" b="0" i="0" u="none" strike="noStrike" kern="1200" cap="none" spc="0" normalizeH="0" baseline="0" noProof="1">
                <a:ln>
                  <a:noFill/>
                </a:ln>
                <a:solidFill>
                  <a:schemeClr val="bg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ea"/>
              </a:rPr>
              <a:t>生涯规划：探索自我、探索外部环境、科学决策</a:t>
            </a:r>
          </a:p>
        </p:txBody>
      </p:sp>
      <p:grpSp>
        <p:nvGrpSpPr>
          <p:cNvPr id="41" name="组合 40"/>
          <p:cNvGrpSpPr/>
          <p:nvPr/>
        </p:nvGrpSpPr>
        <p:grpSpPr>
          <a:xfrm>
            <a:off x="9586596" y="2462107"/>
            <a:ext cx="1705611" cy="1870711"/>
            <a:chOff x="15562" y="2938"/>
            <a:chExt cx="2686" cy="2946"/>
          </a:xfrm>
        </p:grpSpPr>
        <p:sp>
          <p:nvSpPr>
            <p:cNvPr id="45" name="弧形 44"/>
            <p:cNvSpPr/>
            <p:nvPr/>
          </p:nvSpPr>
          <p:spPr>
            <a:xfrm rot="17880000">
              <a:off x="15432" y="3068"/>
              <a:ext cx="2947" cy="2686"/>
            </a:xfrm>
            <a:prstGeom prst="arc">
              <a:avLst>
                <a:gd name="adj1" fmla="val 11690987"/>
                <a:gd name="adj2" fmla="val 175919"/>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5"/>
            </a:p>
          </p:txBody>
        </p:sp>
        <p:grpSp>
          <p:nvGrpSpPr>
            <p:cNvPr id="47" name="组合 46"/>
            <p:cNvGrpSpPr/>
            <p:nvPr/>
          </p:nvGrpSpPr>
          <p:grpSpPr>
            <a:xfrm>
              <a:off x="15598" y="3044"/>
              <a:ext cx="2574" cy="2732"/>
              <a:chOff x="15598" y="3044"/>
              <a:chExt cx="2574" cy="2732"/>
            </a:xfrm>
          </p:grpSpPr>
          <p:cxnSp>
            <p:nvCxnSpPr>
              <p:cNvPr id="69" name="直接连接符 68"/>
              <p:cNvCxnSpPr/>
              <p:nvPr/>
            </p:nvCxnSpPr>
            <p:spPr>
              <a:xfrm flipV="1">
                <a:off x="15640" y="3124"/>
                <a:ext cx="965" cy="1689"/>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70" name="直接连接符 69"/>
              <p:cNvCxnSpPr/>
              <p:nvPr/>
            </p:nvCxnSpPr>
            <p:spPr>
              <a:xfrm flipV="1">
                <a:off x="15942" y="3150"/>
                <a:ext cx="1099" cy="2085"/>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71" name="直接连接符 70"/>
              <p:cNvCxnSpPr/>
              <p:nvPr/>
            </p:nvCxnSpPr>
            <p:spPr>
              <a:xfrm flipV="1">
                <a:off x="16163" y="3044"/>
                <a:ext cx="1206" cy="2372"/>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72" name="直接连接符 71"/>
              <p:cNvCxnSpPr/>
              <p:nvPr/>
            </p:nvCxnSpPr>
            <p:spPr>
              <a:xfrm flipV="1">
                <a:off x="16505" y="3147"/>
                <a:ext cx="1098" cy="2269"/>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73" name="直接连接符 72"/>
              <p:cNvCxnSpPr/>
              <p:nvPr/>
            </p:nvCxnSpPr>
            <p:spPr>
              <a:xfrm flipV="1">
                <a:off x="16706" y="3325"/>
                <a:ext cx="1045" cy="2091"/>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74" name="直接连接符 73"/>
              <p:cNvCxnSpPr/>
              <p:nvPr/>
            </p:nvCxnSpPr>
            <p:spPr>
              <a:xfrm flipV="1">
                <a:off x="16907" y="3588"/>
                <a:ext cx="969" cy="1928"/>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75" name="直接连接符 74"/>
              <p:cNvCxnSpPr/>
              <p:nvPr/>
            </p:nvCxnSpPr>
            <p:spPr>
              <a:xfrm flipV="1">
                <a:off x="17188" y="3910"/>
                <a:ext cx="867" cy="1667"/>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76" name="直接连接符 75"/>
              <p:cNvCxnSpPr/>
              <p:nvPr/>
            </p:nvCxnSpPr>
            <p:spPr>
              <a:xfrm flipV="1">
                <a:off x="15761" y="3084"/>
                <a:ext cx="1086" cy="205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77" name="直接连接符 76"/>
              <p:cNvCxnSpPr/>
              <p:nvPr/>
            </p:nvCxnSpPr>
            <p:spPr>
              <a:xfrm flipV="1">
                <a:off x="17388" y="4290"/>
                <a:ext cx="785" cy="1487"/>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78" name="直接连接符 77"/>
              <p:cNvCxnSpPr/>
              <p:nvPr/>
            </p:nvCxnSpPr>
            <p:spPr>
              <a:xfrm flipV="1">
                <a:off x="15598" y="3178"/>
                <a:ext cx="707" cy="1331"/>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grpSp>
      <p:grpSp>
        <p:nvGrpSpPr>
          <p:cNvPr id="80" name="组合 79"/>
          <p:cNvGrpSpPr/>
          <p:nvPr/>
        </p:nvGrpSpPr>
        <p:grpSpPr>
          <a:xfrm>
            <a:off x="10701232" y="3650403"/>
            <a:ext cx="1281007" cy="1376680"/>
            <a:chOff x="12703" y="4388"/>
            <a:chExt cx="1513" cy="1626"/>
          </a:xfrm>
        </p:grpSpPr>
        <p:cxnSp>
          <p:nvCxnSpPr>
            <p:cNvPr id="81" name="直接连接符 80"/>
            <p:cNvCxnSpPr/>
            <p:nvPr/>
          </p:nvCxnSpPr>
          <p:spPr>
            <a:xfrm>
              <a:off x="13151" y="4461"/>
              <a:ext cx="401" cy="319"/>
            </a:xfrm>
            <a:prstGeom prst="line">
              <a:avLst/>
            </a:prstGeom>
            <a:ln w="28575" cmpd="sng">
              <a:solidFill>
                <a:srgbClr val="FF0000"/>
              </a:solidFill>
              <a:prstDash val="solid"/>
            </a:ln>
          </p:spPr>
          <p:style>
            <a:lnRef idx="1">
              <a:schemeClr val="accent2"/>
            </a:lnRef>
            <a:fillRef idx="0">
              <a:schemeClr val="accent2"/>
            </a:fillRef>
            <a:effectRef idx="0">
              <a:schemeClr val="accent2"/>
            </a:effectRef>
            <a:fontRef idx="minor">
              <a:schemeClr val="tx1"/>
            </a:fontRef>
          </p:style>
        </p:cxnSp>
        <p:cxnSp>
          <p:nvCxnSpPr>
            <p:cNvPr id="82" name="直接连接符 81"/>
            <p:cNvCxnSpPr/>
            <p:nvPr/>
          </p:nvCxnSpPr>
          <p:spPr>
            <a:xfrm flipV="1">
              <a:off x="12703" y="5025"/>
              <a:ext cx="849" cy="188"/>
            </a:xfrm>
            <a:prstGeom prst="line">
              <a:avLst/>
            </a:prstGeom>
            <a:ln w="28575" cmpd="sng">
              <a:solidFill>
                <a:srgbClr val="FF0000"/>
              </a:solidFill>
              <a:prstDash val="solid"/>
            </a:ln>
          </p:spPr>
          <p:style>
            <a:lnRef idx="1">
              <a:schemeClr val="accent2"/>
            </a:lnRef>
            <a:fillRef idx="0">
              <a:schemeClr val="accent2"/>
            </a:fillRef>
            <a:effectRef idx="0">
              <a:schemeClr val="accent2"/>
            </a:effectRef>
            <a:fontRef idx="minor">
              <a:schemeClr val="tx1"/>
            </a:fontRef>
          </p:style>
        </p:cxnSp>
        <p:sp>
          <p:nvSpPr>
            <p:cNvPr id="83" name="文本框 82"/>
            <p:cNvSpPr txBox="1"/>
            <p:nvPr/>
          </p:nvSpPr>
          <p:spPr>
            <a:xfrm>
              <a:off x="13564" y="4388"/>
              <a:ext cx="652" cy="1626"/>
            </a:xfrm>
            <a:prstGeom prst="rect">
              <a:avLst/>
            </a:prstGeom>
            <a:solidFill>
              <a:srgbClr val="FF0000"/>
            </a:solidFill>
            <a:ln w="12700" cmpd="sng">
              <a:solidFill>
                <a:srgbClr val="7030A0"/>
              </a:solidFill>
              <a:prstDash val="solid"/>
            </a:ln>
          </p:spPr>
          <p:txBody>
            <a:bodyPr vert="eaVert" wrap="square" rtlCol="0">
              <a:spAutoFit/>
            </a:bodyPr>
            <a:lstStyle/>
            <a:p>
              <a:r>
                <a:rPr lang="zh-CN" altLang="en-US" sz="2400" b="1">
                  <a:solidFill>
                    <a:schemeClr val="bg1"/>
                  </a:solidFill>
                  <a:latin typeface="微软雅黑" panose="020B0503020204020204" charset="-122"/>
                  <a:ea typeface="微软雅黑" panose="020B0503020204020204" charset="-122"/>
                </a:rPr>
                <a:t>选考科目</a:t>
              </a:r>
            </a:p>
          </p:txBody>
        </p:sp>
      </p:grpSp>
      <p:cxnSp>
        <p:nvCxnSpPr>
          <p:cNvPr id="85" name="肘形连接符 84"/>
          <p:cNvCxnSpPr>
            <a:stCxn id="5" idx="2"/>
          </p:cNvCxnSpPr>
          <p:nvPr/>
        </p:nvCxnSpPr>
        <p:spPr>
          <a:xfrm rot="5400000" flipV="1">
            <a:off x="5123180" y="2256155"/>
            <a:ext cx="886460" cy="3870960"/>
          </a:xfrm>
          <a:prstGeom prst="bentConnector2">
            <a:avLst/>
          </a:prstGeom>
          <a:ln w="38100">
            <a:tailEnd type="arrow" w="med" len="med"/>
          </a:ln>
        </p:spPr>
        <p:style>
          <a:lnRef idx="3">
            <a:schemeClr val="accent2"/>
          </a:lnRef>
          <a:fillRef idx="0">
            <a:schemeClr val="accent2"/>
          </a:fillRef>
          <a:effectRef idx="2">
            <a:schemeClr val="accent2"/>
          </a:effectRef>
          <a:fontRef idx="minor">
            <a:schemeClr val="tx1"/>
          </a:fontRef>
        </p:style>
      </p:cxnSp>
      <p:sp>
        <p:nvSpPr>
          <p:cNvPr id="86" name="圆角矩形 85"/>
          <p:cNvSpPr/>
          <p:nvPr/>
        </p:nvSpPr>
        <p:spPr>
          <a:xfrm>
            <a:off x="539538" y="3094990"/>
            <a:ext cx="1764453" cy="537633"/>
          </a:xfrm>
          <a:prstGeom prst="roundRect">
            <a:avLst>
              <a:gd name="adj" fmla="val 16667"/>
            </a:avLst>
          </a:prstGeom>
          <a:gradFill>
            <a:gsLst>
              <a:gs pos="0">
                <a:srgbClr val="FE4444"/>
              </a:gs>
              <a:gs pos="100000">
                <a:srgbClr val="832B2B"/>
              </a:gs>
            </a:gsLst>
            <a:lin scaled="0"/>
          </a:gradFill>
          <a:ln w="9525" cap="flat" cmpd="sng">
            <a:solidFill>
              <a:srgbClr val="FFC000"/>
            </a:solidFill>
            <a:prstDash val="solid"/>
            <a:round/>
            <a:headEnd type="none" w="med" len="med"/>
            <a:tailEnd type="none" w="med" len="med"/>
          </a:ln>
        </p:spPr>
        <p:txBody>
          <a:bodyPr wrap="square" lIns="121920" tIns="60960" rIns="121920" bIns="60960" anchor="t" anchorCtr="0"/>
          <a:lstStyle/>
          <a:p>
            <a:pPr marL="0" indent="0" algn="ctr" fontAlgn="auto">
              <a:spcAft>
                <a:spcPts val="0"/>
              </a:spcAft>
              <a:buClr>
                <a:schemeClr val="tx1">
                  <a:lumMod val="50000"/>
                  <a:lumOff val="50000"/>
                </a:schemeClr>
              </a:buClr>
              <a:buNone/>
              <a:defRPr/>
            </a:pPr>
            <a:r>
              <a:rPr kumimoji="0" lang="zh-CN" altLang="zh-CN" sz="2665" b="1" i="0" u="none" strike="noStrike" kern="1200" cap="none" spc="0" normalizeH="0" baseline="0" noProof="1">
                <a:ln>
                  <a:noFill/>
                </a:ln>
                <a:solidFill>
                  <a:schemeClr val="bg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ea"/>
              </a:rPr>
              <a:t>学科优势</a:t>
            </a:r>
          </a:p>
        </p:txBody>
      </p:sp>
      <p:sp>
        <p:nvSpPr>
          <p:cNvPr id="88" name="圆角矩形 87"/>
          <p:cNvSpPr/>
          <p:nvPr/>
        </p:nvSpPr>
        <p:spPr>
          <a:xfrm>
            <a:off x="430318" y="4899237"/>
            <a:ext cx="1764453" cy="537633"/>
          </a:xfrm>
          <a:prstGeom prst="roundRect">
            <a:avLst>
              <a:gd name="adj" fmla="val 16667"/>
            </a:avLst>
          </a:prstGeom>
          <a:gradFill>
            <a:gsLst>
              <a:gs pos="0">
                <a:srgbClr val="FE4444"/>
              </a:gs>
              <a:gs pos="100000">
                <a:srgbClr val="832B2B"/>
              </a:gs>
            </a:gsLst>
            <a:lin scaled="0"/>
          </a:gradFill>
          <a:ln w="9525" cap="flat" cmpd="sng">
            <a:solidFill>
              <a:srgbClr val="FFC000"/>
            </a:solidFill>
            <a:prstDash val="solid"/>
            <a:round/>
            <a:headEnd type="none" w="med" len="med"/>
            <a:tailEnd type="none" w="med" len="med"/>
          </a:ln>
        </p:spPr>
        <p:txBody>
          <a:bodyPr wrap="square" lIns="121920" tIns="60960" rIns="121920" bIns="60960" anchor="t" anchorCtr="0"/>
          <a:lstStyle/>
          <a:p>
            <a:pPr marL="0" indent="0" algn="ctr" fontAlgn="auto">
              <a:spcAft>
                <a:spcPts val="0"/>
              </a:spcAft>
              <a:buClr>
                <a:schemeClr val="tx1">
                  <a:lumMod val="50000"/>
                  <a:lumOff val="50000"/>
                </a:schemeClr>
              </a:buClr>
              <a:buNone/>
              <a:defRPr/>
            </a:pPr>
            <a:r>
              <a:rPr kumimoji="0" lang="zh-CN" altLang="zh-CN" sz="2665" b="1" i="0" u="none" strike="noStrike" kern="1200" cap="none" spc="0" normalizeH="0" baseline="0" noProof="1">
                <a:ln>
                  <a:noFill/>
                </a:ln>
                <a:solidFill>
                  <a:schemeClr val="bg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ea"/>
              </a:rPr>
              <a:t>以始为终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wipe(down)">
                                      <p:cBhvr>
                                        <p:cTn id="11" dur="580">
                                          <p:stCondLst>
                                            <p:cond delay="0"/>
                                          </p:stCondLst>
                                        </p:cTn>
                                        <p:tgtEl>
                                          <p:spTgt spid="86"/>
                                        </p:tgtEl>
                                      </p:cBhvr>
                                    </p:animEffect>
                                    <p:anim calcmode="lin" valueType="num">
                                      <p:cBhvr>
                                        <p:cTn id="12"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17" dur="26">
                                          <p:stCondLst>
                                            <p:cond delay="650"/>
                                          </p:stCondLst>
                                        </p:cTn>
                                        <p:tgtEl>
                                          <p:spTgt spid="86"/>
                                        </p:tgtEl>
                                      </p:cBhvr>
                                      <p:to x="100000" y="60000"/>
                                    </p:animScale>
                                    <p:animScale>
                                      <p:cBhvr>
                                        <p:cTn id="18" dur="166" decel="50000">
                                          <p:stCondLst>
                                            <p:cond delay="676"/>
                                          </p:stCondLst>
                                        </p:cTn>
                                        <p:tgtEl>
                                          <p:spTgt spid="86"/>
                                        </p:tgtEl>
                                      </p:cBhvr>
                                      <p:to x="100000" y="100000"/>
                                    </p:animScale>
                                    <p:animScale>
                                      <p:cBhvr>
                                        <p:cTn id="19" dur="26">
                                          <p:stCondLst>
                                            <p:cond delay="1312"/>
                                          </p:stCondLst>
                                        </p:cTn>
                                        <p:tgtEl>
                                          <p:spTgt spid="86"/>
                                        </p:tgtEl>
                                      </p:cBhvr>
                                      <p:to x="100000" y="80000"/>
                                    </p:animScale>
                                    <p:animScale>
                                      <p:cBhvr>
                                        <p:cTn id="20" dur="166" decel="50000">
                                          <p:stCondLst>
                                            <p:cond delay="1338"/>
                                          </p:stCondLst>
                                        </p:cTn>
                                        <p:tgtEl>
                                          <p:spTgt spid="86"/>
                                        </p:tgtEl>
                                      </p:cBhvr>
                                      <p:to x="100000" y="100000"/>
                                    </p:animScale>
                                    <p:animScale>
                                      <p:cBhvr>
                                        <p:cTn id="21" dur="26">
                                          <p:stCondLst>
                                            <p:cond delay="1642"/>
                                          </p:stCondLst>
                                        </p:cTn>
                                        <p:tgtEl>
                                          <p:spTgt spid="86"/>
                                        </p:tgtEl>
                                      </p:cBhvr>
                                      <p:to x="100000" y="90000"/>
                                    </p:animScale>
                                    <p:animScale>
                                      <p:cBhvr>
                                        <p:cTn id="22" dur="166" decel="50000">
                                          <p:stCondLst>
                                            <p:cond delay="1668"/>
                                          </p:stCondLst>
                                        </p:cTn>
                                        <p:tgtEl>
                                          <p:spTgt spid="86"/>
                                        </p:tgtEl>
                                      </p:cBhvr>
                                      <p:to x="100000" y="100000"/>
                                    </p:animScale>
                                    <p:animScale>
                                      <p:cBhvr>
                                        <p:cTn id="23" dur="26">
                                          <p:stCondLst>
                                            <p:cond delay="1808"/>
                                          </p:stCondLst>
                                        </p:cTn>
                                        <p:tgtEl>
                                          <p:spTgt spid="86"/>
                                        </p:tgtEl>
                                      </p:cBhvr>
                                      <p:to x="100000" y="95000"/>
                                    </p:animScale>
                                    <p:animScale>
                                      <p:cBhvr>
                                        <p:cTn id="24" dur="166" decel="50000">
                                          <p:stCondLst>
                                            <p:cond delay="1834"/>
                                          </p:stCondLst>
                                        </p:cTn>
                                        <p:tgtEl>
                                          <p:spTgt spid="86"/>
                                        </p:tgtEl>
                                      </p:cBhvr>
                                      <p:to x="100000" y="100000"/>
                                    </p:animScale>
                                  </p:childTnLst>
                                </p:cTn>
                              </p:par>
                              <p:par>
                                <p:cTn id="25" presetID="22" presetClass="entr" presetSubtype="8"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1000"/>
                                        <p:tgtEl>
                                          <p:spTgt spid="36"/>
                                        </p:tgtEl>
                                      </p:cBhvr>
                                    </p:animEffect>
                                  </p:childTnLst>
                                </p:cTn>
                              </p:par>
                            </p:childTnLst>
                          </p:cTn>
                        </p:par>
                        <p:par>
                          <p:cTn id="28" fill="hold">
                            <p:stCondLst>
                              <p:cond delay="2000"/>
                            </p:stCondLst>
                            <p:childTnLst>
                              <p:par>
                                <p:cTn id="29" presetID="9"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1000"/>
                                        <p:tgtEl>
                                          <p:spTgt spid="38"/>
                                        </p:tgtEl>
                                      </p:cBhvr>
                                    </p:animEffect>
                                  </p:childTnLst>
                                </p:cTn>
                              </p:par>
                            </p:childTnLst>
                          </p:cTn>
                        </p:par>
                        <p:par>
                          <p:cTn id="37" fill="hold">
                            <p:stCondLst>
                              <p:cond delay="1000"/>
                            </p:stCondLst>
                            <p:childTnLst>
                              <p:par>
                                <p:cTn id="38" presetID="9"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dissolv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10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down)">
                                      <p:cBhvr>
                                        <p:cTn id="55" dur="580">
                                          <p:stCondLst>
                                            <p:cond delay="0"/>
                                          </p:stCondLst>
                                        </p:cTn>
                                        <p:tgtEl>
                                          <p:spTgt spid="39"/>
                                        </p:tgtEl>
                                      </p:cBhvr>
                                    </p:animEffect>
                                    <p:anim calcmode="lin" valueType="num">
                                      <p:cBhvr>
                                        <p:cTn id="56"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61" dur="26">
                                          <p:stCondLst>
                                            <p:cond delay="650"/>
                                          </p:stCondLst>
                                        </p:cTn>
                                        <p:tgtEl>
                                          <p:spTgt spid="39"/>
                                        </p:tgtEl>
                                      </p:cBhvr>
                                      <p:to x="100000" y="60000"/>
                                    </p:animScale>
                                    <p:animScale>
                                      <p:cBhvr>
                                        <p:cTn id="62" dur="166" decel="50000">
                                          <p:stCondLst>
                                            <p:cond delay="676"/>
                                          </p:stCondLst>
                                        </p:cTn>
                                        <p:tgtEl>
                                          <p:spTgt spid="39"/>
                                        </p:tgtEl>
                                      </p:cBhvr>
                                      <p:to x="100000" y="100000"/>
                                    </p:animScale>
                                    <p:animScale>
                                      <p:cBhvr>
                                        <p:cTn id="63" dur="26">
                                          <p:stCondLst>
                                            <p:cond delay="1312"/>
                                          </p:stCondLst>
                                        </p:cTn>
                                        <p:tgtEl>
                                          <p:spTgt spid="39"/>
                                        </p:tgtEl>
                                      </p:cBhvr>
                                      <p:to x="100000" y="80000"/>
                                    </p:animScale>
                                    <p:animScale>
                                      <p:cBhvr>
                                        <p:cTn id="64" dur="166" decel="50000">
                                          <p:stCondLst>
                                            <p:cond delay="1338"/>
                                          </p:stCondLst>
                                        </p:cTn>
                                        <p:tgtEl>
                                          <p:spTgt spid="39"/>
                                        </p:tgtEl>
                                      </p:cBhvr>
                                      <p:to x="100000" y="100000"/>
                                    </p:animScale>
                                    <p:animScale>
                                      <p:cBhvr>
                                        <p:cTn id="65" dur="26">
                                          <p:stCondLst>
                                            <p:cond delay="1642"/>
                                          </p:stCondLst>
                                        </p:cTn>
                                        <p:tgtEl>
                                          <p:spTgt spid="39"/>
                                        </p:tgtEl>
                                      </p:cBhvr>
                                      <p:to x="100000" y="90000"/>
                                    </p:animScale>
                                    <p:animScale>
                                      <p:cBhvr>
                                        <p:cTn id="66" dur="166" decel="50000">
                                          <p:stCondLst>
                                            <p:cond delay="1668"/>
                                          </p:stCondLst>
                                        </p:cTn>
                                        <p:tgtEl>
                                          <p:spTgt spid="39"/>
                                        </p:tgtEl>
                                      </p:cBhvr>
                                      <p:to x="100000" y="100000"/>
                                    </p:animScale>
                                    <p:animScale>
                                      <p:cBhvr>
                                        <p:cTn id="67" dur="26">
                                          <p:stCondLst>
                                            <p:cond delay="1808"/>
                                          </p:stCondLst>
                                        </p:cTn>
                                        <p:tgtEl>
                                          <p:spTgt spid="39"/>
                                        </p:tgtEl>
                                      </p:cBhvr>
                                      <p:to x="100000" y="95000"/>
                                    </p:animScale>
                                    <p:animScale>
                                      <p:cBhvr>
                                        <p:cTn id="68" dur="166" decel="50000">
                                          <p:stCondLst>
                                            <p:cond delay="1834"/>
                                          </p:stCondLst>
                                        </p:cTn>
                                        <p:tgtEl>
                                          <p:spTgt spid="39"/>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0" presetClass="entr" presetSubtype="0" fill="hold" nodeType="click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wedge">
                                      <p:cBhvr>
                                        <p:cTn id="73" dur="1000"/>
                                        <p:tgtEl>
                                          <p:spTgt spid="57"/>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88"/>
                                        </p:tgtEl>
                                        <p:attrNameLst>
                                          <p:attrName>style.visibility</p:attrName>
                                        </p:attrNameLst>
                                      </p:cBhvr>
                                      <p:to>
                                        <p:strVal val="visible"/>
                                      </p:to>
                                    </p:set>
                                    <p:animEffect transition="in" filter="wipe(down)">
                                      <p:cBhvr>
                                        <p:cTn id="78" dur="580">
                                          <p:stCondLst>
                                            <p:cond delay="0"/>
                                          </p:stCondLst>
                                        </p:cTn>
                                        <p:tgtEl>
                                          <p:spTgt spid="88"/>
                                        </p:tgtEl>
                                      </p:cBhvr>
                                    </p:animEffect>
                                    <p:anim calcmode="lin" valueType="num">
                                      <p:cBhvr>
                                        <p:cTn id="79"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84" dur="26">
                                          <p:stCondLst>
                                            <p:cond delay="650"/>
                                          </p:stCondLst>
                                        </p:cTn>
                                        <p:tgtEl>
                                          <p:spTgt spid="88"/>
                                        </p:tgtEl>
                                      </p:cBhvr>
                                      <p:to x="100000" y="60000"/>
                                    </p:animScale>
                                    <p:animScale>
                                      <p:cBhvr>
                                        <p:cTn id="85" dur="166" decel="50000">
                                          <p:stCondLst>
                                            <p:cond delay="676"/>
                                          </p:stCondLst>
                                        </p:cTn>
                                        <p:tgtEl>
                                          <p:spTgt spid="88"/>
                                        </p:tgtEl>
                                      </p:cBhvr>
                                      <p:to x="100000" y="100000"/>
                                    </p:animScale>
                                    <p:animScale>
                                      <p:cBhvr>
                                        <p:cTn id="86" dur="26">
                                          <p:stCondLst>
                                            <p:cond delay="1312"/>
                                          </p:stCondLst>
                                        </p:cTn>
                                        <p:tgtEl>
                                          <p:spTgt spid="88"/>
                                        </p:tgtEl>
                                      </p:cBhvr>
                                      <p:to x="100000" y="80000"/>
                                    </p:animScale>
                                    <p:animScale>
                                      <p:cBhvr>
                                        <p:cTn id="87" dur="166" decel="50000">
                                          <p:stCondLst>
                                            <p:cond delay="1338"/>
                                          </p:stCondLst>
                                        </p:cTn>
                                        <p:tgtEl>
                                          <p:spTgt spid="88"/>
                                        </p:tgtEl>
                                      </p:cBhvr>
                                      <p:to x="100000" y="100000"/>
                                    </p:animScale>
                                    <p:animScale>
                                      <p:cBhvr>
                                        <p:cTn id="88" dur="26">
                                          <p:stCondLst>
                                            <p:cond delay="1642"/>
                                          </p:stCondLst>
                                        </p:cTn>
                                        <p:tgtEl>
                                          <p:spTgt spid="88"/>
                                        </p:tgtEl>
                                      </p:cBhvr>
                                      <p:to x="100000" y="90000"/>
                                    </p:animScale>
                                    <p:animScale>
                                      <p:cBhvr>
                                        <p:cTn id="89" dur="166" decel="50000">
                                          <p:stCondLst>
                                            <p:cond delay="1668"/>
                                          </p:stCondLst>
                                        </p:cTn>
                                        <p:tgtEl>
                                          <p:spTgt spid="88"/>
                                        </p:tgtEl>
                                      </p:cBhvr>
                                      <p:to x="100000" y="100000"/>
                                    </p:animScale>
                                    <p:animScale>
                                      <p:cBhvr>
                                        <p:cTn id="90" dur="26">
                                          <p:stCondLst>
                                            <p:cond delay="1808"/>
                                          </p:stCondLst>
                                        </p:cTn>
                                        <p:tgtEl>
                                          <p:spTgt spid="88"/>
                                        </p:tgtEl>
                                      </p:cBhvr>
                                      <p:to x="100000" y="95000"/>
                                    </p:animScale>
                                    <p:animScale>
                                      <p:cBhvr>
                                        <p:cTn id="91" dur="166" decel="50000">
                                          <p:stCondLst>
                                            <p:cond delay="1834"/>
                                          </p:stCondLst>
                                        </p:cTn>
                                        <p:tgtEl>
                                          <p:spTgt spid="88"/>
                                        </p:tgtEl>
                                      </p:cBhvr>
                                      <p:to x="100000" y="100000"/>
                                    </p:animScale>
                                  </p:childTnLst>
                                </p:cTn>
                              </p:par>
                              <p:par>
                                <p:cTn id="92" presetID="22" presetClass="entr" presetSubtype="8"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wipe(left)">
                                      <p:cBhvr>
                                        <p:cTn id="94" dur="1000"/>
                                        <p:tgtEl>
                                          <p:spTgt spid="37"/>
                                        </p:tgtEl>
                                      </p:cBhvr>
                                    </p:animEffect>
                                  </p:childTnLst>
                                </p:cTn>
                              </p:par>
                            </p:childTnLst>
                          </p:cTn>
                        </p:par>
                        <p:par>
                          <p:cTn id="95" fill="hold">
                            <p:stCondLst>
                              <p:cond delay="2000"/>
                            </p:stCondLst>
                            <p:childTnLst>
                              <p:par>
                                <p:cTn id="96" presetID="9"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dissolve">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wipe(left)">
                                      <p:cBhvr>
                                        <p:cTn id="103" dur="1000"/>
                                        <p:tgtEl>
                                          <p:spTgt spid="42"/>
                                        </p:tgtEl>
                                      </p:cBhvr>
                                    </p:animEffect>
                                  </p:childTnLst>
                                </p:cTn>
                              </p:par>
                            </p:childTnLst>
                          </p:cTn>
                        </p:par>
                        <p:par>
                          <p:cTn id="104" fill="hold">
                            <p:stCondLst>
                              <p:cond delay="1000"/>
                            </p:stCondLst>
                            <p:childTnLst>
                              <p:par>
                                <p:cTn id="105" presetID="9"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dissolve">
                                      <p:cBhvr>
                                        <p:cTn id="107" dur="500"/>
                                        <p:tgtEl>
                                          <p:spTgt spid="2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85"/>
                                        </p:tgtEl>
                                        <p:attrNameLst>
                                          <p:attrName>style.visibility</p:attrName>
                                        </p:attrNameLst>
                                      </p:cBhvr>
                                      <p:to>
                                        <p:strVal val="visible"/>
                                      </p:to>
                                    </p:set>
                                    <p:animEffect transition="in" filter="wipe(left)">
                                      <p:cBhvr>
                                        <p:cTn id="112" dur="500"/>
                                        <p:tgtEl>
                                          <p:spTgt spid="85"/>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wipe(left)">
                                      <p:cBhvr>
                                        <p:cTn id="117" dur="1000"/>
                                        <p:tgtEl>
                                          <p:spTgt spid="58"/>
                                        </p:tgtEl>
                                      </p:cBhvr>
                                    </p:animEffect>
                                  </p:childTnLst>
                                </p:cTn>
                              </p:par>
                            </p:childTnLst>
                          </p:cTn>
                        </p:par>
                      </p:childTnLst>
                    </p:cTn>
                  </p:par>
                  <p:par>
                    <p:cTn id="118" fill="hold">
                      <p:stCondLst>
                        <p:cond delay="indefinite"/>
                      </p:stCondLst>
                      <p:childTnLst>
                        <p:par>
                          <p:cTn id="119" fill="hold">
                            <p:stCondLst>
                              <p:cond delay="0"/>
                            </p:stCondLst>
                            <p:childTnLst>
                              <p:par>
                                <p:cTn id="120" presetID="20" presetClass="entr" presetSubtype="0" fill="hold" nodeType="clickEffect">
                                  <p:stCondLst>
                                    <p:cond delay="0"/>
                                  </p:stCondLst>
                                  <p:childTnLst>
                                    <p:set>
                                      <p:cBhvr>
                                        <p:cTn id="121" dur="1" fill="hold">
                                          <p:stCondLst>
                                            <p:cond delay="0"/>
                                          </p:stCondLst>
                                        </p:cTn>
                                        <p:tgtEl>
                                          <p:spTgt spid="59"/>
                                        </p:tgtEl>
                                        <p:attrNameLst>
                                          <p:attrName>style.visibility</p:attrName>
                                        </p:attrNameLst>
                                      </p:cBhvr>
                                      <p:to>
                                        <p:strVal val="visible"/>
                                      </p:to>
                                    </p:set>
                                    <p:animEffect transition="in" filter="wedge">
                                      <p:cBhvr>
                                        <p:cTn id="122" dur="1000"/>
                                        <p:tgtEl>
                                          <p:spTgt spid="59"/>
                                        </p:tgtEl>
                                      </p:cBhvr>
                                    </p:animEffect>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wipe(down)">
                                      <p:cBhvr>
                                        <p:cTn id="127" dur="580">
                                          <p:stCondLst>
                                            <p:cond delay="0"/>
                                          </p:stCondLst>
                                        </p:cTn>
                                        <p:tgtEl>
                                          <p:spTgt spid="40"/>
                                        </p:tgtEl>
                                      </p:cBhvr>
                                    </p:animEffect>
                                    <p:anim calcmode="lin" valueType="num">
                                      <p:cBhvr>
                                        <p:cTn id="12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33" dur="26">
                                          <p:stCondLst>
                                            <p:cond delay="650"/>
                                          </p:stCondLst>
                                        </p:cTn>
                                        <p:tgtEl>
                                          <p:spTgt spid="40"/>
                                        </p:tgtEl>
                                      </p:cBhvr>
                                      <p:to x="100000" y="60000"/>
                                    </p:animScale>
                                    <p:animScale>
                                      <p:cBhvr>
                                        <p:cTn id="134" dur="166" decel="50000">
                                          <p:stCondLst>
                                            <p:cond delay="676"/>
                                          </p:stCondLst>
                                        </p:cTn>
                                        <p:tgtEl>
                                          <p:spTgt spid="40"/>
                                        </p:tgtEl>
                                      </p:cBhvr>
                                      <p:to x="100000" y="100000"/>
                                    </p:animScale>
                                    <p:animScale>
                                      <p:cBhvr>
                                        <p:cTn id="135" dur="26">
                                          <p:stCondLst>
                                            <p:cond delay="1312"/>
                                          </p:stCondLst>
                                        </p:cTn>
                                        <p:tgtEl>
                                          <p:spTgt spid="40"/>
                                        </p:tgtEl>
                                      </p:cBhvr>
                                      <p:to x="100000" y="80000"/>
                                    </p:animScale>
                                    <p:animScale>
                                      <p:cBhvr>
                                        <p:cTn id="136" dur="166" decel="50000">
                                          <p:stCondLst>
                                            <p:cond delay="1338"/>
                                          </p:stCondLst>
                                        </p:cTn>
                                        <p:tgtEl>
                                          <p:spTgt spid="40"/>
                                        </p:tgtEl>
                                      </p:cBhvr>
                                      <p:to x="100000" y="100000"/>
                                    </p:animScale>
                                    <p:animScale>
                                      <p:cBhvr>
                                        <p:cTn id="137" dur="26">
                                          <p:stCondLst>
                                            <p:cond delay="1642"/>
                                          </p:stCondLst>
                                        </p:cTn>
                                        <p:tgtEl>
                                          <p:spTgt spid="40"/>
                                        </p:tgtEl>
                                      </p:cBhvr>
                                      <p:to x="100000" y="90000"/>
                                    </p:animScale>
                                    <p:animScale>
                                      <p:cBhvr>
                                        <p:cTn id="138" dur="166" decel="50000">
                                          <p:stCondLst>
                                            <p:cond delay="1668"/>
                                          </p:stCondLst>
                                        </p:cTn>
                                        <p:tgtEl>
                                          <p:spTgt spid="40"/>
                                        </p:tgtEl>
                                      </p:cBhvr>
                                      <p:to x="100000" y="100000"/>
                                    </p:animScale>
                                    <p:animScale>
                                      <p:cBhvr>
                                        <p:cTn id="139" dur="26">
                                          <p:stCondLst>
                                            <p:cond delay="1808"/>
                                          </p:stCondLst>
                                        </p:cTn>
                                        <p:tgtEl>
                                          <p:spTgt spid="40"/>
                                        </p:tgtEl>
                                      </p:cBhvr>
                                      <p:to x="100000" y="95000"/>
                                    </p:animScale>
                                    <p:animScale>
                                      <p:cBhvr>
                                        <p:cTn id="140" dur="166" decel="50000">
                                          <p:stCondLst>
                                            <p:cond delay="1834"/>
                                          </p:stCondLst>
                                        </p:cTn>
                                        <p:tgtEl>
                                          <p:spTgt spid="40"/>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11" presetClass="entr" presetSubtype="0" fill="hold" nodeType="clickEffect">
                                  <p:stCondLst>
                                    <p:cond delay="0"/>
                                  </p:stCondLst>
                                  <p:childTnLst>
                                    <p:set>
                                      <p:cBhvr>
                                        <p:cTn id="144" dur="1000">
                                          <p:stCondLst>
                                            <p:cond delay="0"/>
                                          </p:stCondLst>
                                        </p:cTn>
                                        <p:tgtEl>
                                          <p:spTgt spid="56"/>
                                        </p:tgtEl>
                                        <p:attrNameLst>
                                          <p:attrName>style.visibility</p:attrName>
                                        </p:attrNameLst>
                                      </p:cBhvr>
                                      <p:to>
                                        <p:strVal val="visible"/>
                                      </p:to>
                                    </p:set>
                                  </p:childTnLst>
                                </p:cTn>
                              </p:par>
                            </p:childTnLst>
                          </p:cTn>
                        </p:par>
                        <p:par>
                          <p:cTn id="145" fill="hold">
                            <p:stCondLst>
                              <p:cond delay="1000"/>
                            </p:stCondLst>
                            <p:childTnLst>
                              <p:par>
                                <p:cTn id="146" presetID="1" presetClass="entr" presetSubtype="0" fill="hold" nodeType="afterEffect">
                                  <p:stCondLst>
                                    <p:cond delay="0"/>
                                  </p:stCondLst>
                                  <p:childTnLst>
                                    <p:set>
                                      <p:cBhvr>
                                        <p:cTn id="147" dur="1" fill="hold">
                                          <p:stCondLst>
                                            <p:cond delay="0"/>
                                          </p:stCondLst>
                                        </p:cTn>
                                        <p:tgtEl>
                                          <p:spTgt spid="32"/>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childTnLst>
                                    <p:set>
                                      <p:cBhvr>
                                        <p:cTn id="151" dur="1000" fill="hold">
                                          <p:stCondLst>
                                            <p:cond delay="0"/>
                                          </p:stCondLst>
                                        </p:cTn>
                                        <p:tgtEl>
                                          <p:spTgt spid="41"/>
                                        </p:tgtEl>
                                        <p:attrNameLst>
                                          <p:attrName>style.visibility</p:attrName>
                                        </p:attrNameLst>
                                      </p:cBhvr>
                                      <p:to>
                                        <p:strVal val="visible"/>
                                      </p:to>
                                    </p:set>
                                    <p:animEffect transition="in" filter="wipe(left)">
                                      <p:cBhvr>
                                        <p:cTn id="152" dur="1000"/>
                                        <p:tgtEl>
                                          <p:spTgt spid="41"/>
                                        </p:tgtEl>
                                      </p:cBhvr>
                                    </p:animEffect>
                                  </p:childTnLst>
                                </p:cTn>
                              </p:par>
                            </p:childTnLst>
                          </p:cTn>
                        </p:par>
                        <p:par>
                          <p:cTn id="153" fill="hold">
                            <p:stCondLst>
                              <p:cond delay="1000"/>
                            </p:stCondLst>
                            <p:childTnLst>
                              <p:par>
                                <p:cTn id="154" presetID="22" presetClass="entr" presetSubtype="4" fill="hold" nodeType="afterEffect">
                                  <p:stCondLst>
                                    <p:cond delay="0"/>
                                  </p:stCondLst>
                                  <p:childTnLst>
                                    <p:set>
                                      <p:cBhvr>
                                        <p:cTn id="155" dur="1" fill="hold">
                                          <p:stCondLst>
                                            <p:cond delay="0"/>
                                          </p:stCondLst>
                                        </p:cTn>
                                        <p:tgtEl>
                                          <p:spTgt spid="80"/>
                                        </p:tgtEl>
                                        <p:attrNameLst>
                                          <p:attrName>style.visibility</p:attrName>
                                        </p:attrNameLst>
                                      </p:cBhvr>
                                      <p:to>
                                        <p:strVal val="visible"/>
                                      </p:to>
                                    </p:set>
                                    <p:animEffect transition="in" filter="wipe(down)">
                                      <p:cBhvr>
                                        <p:cTn id="15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25" grpId="0" bldLvl="0" animBg="1"/>
      <p:bldP spid="15" grpId="0" bldLvl="0" animBg="1"/>
      <p:bldP spid="28" grpId="0" bldLvl="0" animBg="1"/>
      <p:bldP spid="29" grpId="0" bldLvl="0" animBg="1"/>
      <p:bldP spid="38" grpId="0" bldLvl="0" animBg="1"/>
      <p:bldP spid="36" grpId="0" bldLvl="0" animBg="1"/>
      <p:bldP spid="37" grpId="0" bldLvl="0" animBg="1"/>
      <p:bldP spid="39" grpId="0" bldLvl="0" animBg="1"/>
      <p:bldP spid="40" grpId="0" bldLvl="0" animBg="1"/>
      <p:bldP spid="86" grpId="0" bldLvl="0" animBg="1"/>
      <p:bldP spid="8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a:solidFill>
                  <a:schemeClr val="bg1"/>
                </a:solidFill>
                <a:latin typeface="+mn-ea"/>
                <a:cs typeface="+mj-cs"/>
              </a:rPr>
              <a:t>生涯知识</a:t>
            </a:r>
          </a:p>
        </p:txBody>
      </p:sp>
      <p:sp>
        <p:nvSpPr>
          <p:cNvPr id="3" name="标题 1"/>
          <p:cNvSpPr>
            <a:spLocks noGrp="1"/>
          </p:cNvSpPr>
          <p:nvPr/>
        </p:nvSpPr>
        <p:spPr>
          <a:xfrm>
            <a:off x="789305" y="1261745"/>
            <a:ext cx="6163945"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lang="zh-CN" altLang="zh-CN" sz="3200" noProof="1">
                <a:solidFill>
                  <a:schemeClr val="tx1"/>
                </a:solidFill>
              </a:rPr>
              <a:t>选科决策</a:t>
            </a:r>
            <a:r>
              <a:rPr lang="en-US" altLang="zh-CN" sz="3200" noProof="1">
                <a:solidFill>
                  <a:schemeClr val="tx1"/>
                </a:solidFill>
              </a:rPr>
              <a:t>——六大常见要素</a:t>
            </a:r>
          </a:p>
        </p:txBody>
      </p:sp>
      <p:graphicFrame>
        <p:nvGraphicFramePr>
          <p:cNvPr id="5" name="表格 4"/>
          <p:cNvGraphicFramePr/>
          <p:nvPr/>
        </p:nvGraphicFramePr>
        <p:xfrm>
          <a:off x="1473835" y="2693035"/>
          <a:ext cx="8532495" cy="2348230"/>
        </p:xfrm>
        <a:graphic>
          <a:graphicData uri="http://schemas.openxmlformats.org/drawingml/2006/table">
            <a:tbl>
              <a:tblPr firstRow="1" bandRow="1">
                <a:tableStyleId>{5C22544A-7EE6-4342-B048-85BDC9FD1C3A}</a:tableStyleId>
              </a:tblPr>
              <a:tblGrid>
                <a:gridCol w="2844165"/>
                <a:gridCol w="2844165"/>
                <a:gridCol w="2844165"/>
              </a:tblGrid>
              <a:tr h="1174115">
                <a:tc>
                  <a:txBody>
                    <a:bodyPr/>
                    <a:lstStyle/>
                    <a:p>
                      <a:pPr algn="ctr">
                        <a:buNone/>
                      </a:pPr>
                      <a:r>
                        <a:rPr lang="zh-CN" altLang="en-US" sz="2800"/>
                        <a:t>学科基础</a:t>
                      </a:r>
                    </a:p>
                  </a:txBody>
                  <a:tcPr anchor="ctr"/>
                </a:tc>
                <a:tc>
                  <a:txBody>
                    <a:bodyPr/>
                    <a:lstStyle/>
                    <a:p>
                      <a:pPr algn="ctr">
                        <a:buNone/>
                      </a:pPr>
                      <a:r>
                        <a:rPr lang="zh-CN" altLang="en-US" sz="2800"/>
                        <a:t>提升空间</a:t>
                      </a:r>
                    </a:p>
                  </a:txBody>
                  <a:tcPr anchor="ctr"/>
                </a:tc>
                <a:tc>
                  <a:txBody>
                    <a:bodyPr/>
                    <a:lstStyle/>
                    <a:p>
                      <a:pPr algn="ctr">
                        <a:buNone/>
                      </a:pPr>
                      <a:r>
                        <a:rPr lang="zh-CN" altLang="en-US" sz="2800"/>
                        <a:t>兴趣倾向</a:t>
                      </a:r>
                    </a:p>
                  </a:txBody>
                  <a:tcPr anchor="ctr"/>
                </a:tc>
              </a:tr>
              <a:tr h="1174115">
                <a:tc>
                  <a:txBody>
                    <a:bodyPr/>
                    <a:lstStyle/>
                    <a:p>
                      <a:pPr algn="ctr">
                        <a:buNone/>
                      </a:pPr>
                      <a:r>
                        <a:rPr lang="zh-CN" altLang="en-US" sz="2800" b="1"/>
                        <a:t>大学要求</a:t>
                      </a:r>
                    </a:p>
                  </a:txBody>
                  <a:tcPr anchor="ctr"/>
                </a:tc>
                <a:tc>
                  <a:txBody>
                    <a:bodyPr/>
                    <a:lstStyle/>
                    <a:p>
                      <a:pPr algn="ctr">
                        <a:buNone/>
                      </a:pPr>
                      <a:r>
                        <a:rPr lang="zh-CN" altLang="en-US" sz="2800" b="1"/>
                        <a:t>专业选择</a:t>
                      </a:r>
                    </a:p>
                  </a:txBody>
                  <a:tcPr anchor="ctr"/>
                </a:tc>
                <a:tc>
                  <a:txBody>
                    <a:bodyPr/>
                    <a:lstStyle/>
                    <a:p>
                      <a:pPr algn="ctr">
                        <a:buNone/>
                      </a:pPr>
                      <a:r>
                        <a:rPr lang="zh-CN" altLang="en-US" sz="2800" b="1"/>
                        <a:t>职业规划</a:t>
                      </a:r>
                    </a:p>
                  </a:txBody>
                  <a:tcPr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a:solidFill>
                  <a:schemeClr val="bg1"/>
                </a:solidFill>
                <a:latin typeface="+mn-ea"/>
                <a:cs typeface="+mj-cs"/>
              </a:rPr>
              <a:t>生涯行动</a:t>
            </a:r>
          </a:p>
        </p:txBody>
      </p:sp>
      <p:sp>
        <p:nvSpPr>
          <p:cNvPr id="2" name="标题 1"/>
          <p:cNvSpPr>
            <a:spLocks noGrp="1"/>
          </p:cNvSpPr>
          <p:nvPr/>
        </p:nvSpPr>
        <p:spPr>
          <a:xfrm>
            <a:off x="789305" y="927100"/>
            <a:ext cx="4187190"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lang="zh-CN" sz="3200" noProof="1">
                <a:solidFill>
                  <a:schemeClr val="tx1"/>
                </a:solidFill>
              </a:rPr>
              <a:t>践行我的选择</a:t>
            </a:r>
          </a:p>
        </p:txBody>
      </p:sp>
      <p:sp>
        <p:nvSpPr>
          <p:cNvPr id="5" name="标题 1"/>
          <p:cNvSpPr>
            <a:spLocks noGrp="1"/>
          </p:cNvSpPr>
          <p:nvPr/>
        </p:nvSpPr>
        <p:spPr>
          <a:xfrm>
            <a:off x="675005" y="1358900"/>
            <a:ext cx="10663555" cy="4776470"/>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lnSpc>
                <a:spcPct val="130000"/>
              </a:lnSpc>
            </a:pPr>
            <a:r>
              <a:rPr sz="2800" b="0" noProof="1">
                <a:solidFill>
                  <a:schemeClr val="tx1"/>
                </a:solidFill>
              </a:rPr>
              <a:t>在前面的活动中， </a:t>
            </a:r>
            <a:r>
              <a:rPr lang="zh-CN" sz="2800" b="0" noProof="1">
                <a:solidFill>
                  <a:schemeClr val="tx1"/>
                </a:solidFill>
              </a:rPr>
              <a:t>我</a:t>
            </a:r>
            <a:r>
              <a:rPr sz="2800" b="0" noProof="1">
                <a:solidFill>
                  <a:schemeClr val="tx1"/>
                </a:solidFill>
              </a:rPr>
              <a:t>已确定适合我的选科组合是：</a:t>
            </a:r>
            <a:r>
              <a:rPr sz="2800" b="0" u="sng" noProof="1">
                <a:solidFill>
                  <a:schemeClr val="tx1"/>
                </a:solidFill>
              </a:rPr>
              <a:t>               </a:t>
            </a:r>
            <a:r>
              <a:rPr lang="zh-CN" sz="2800" b="0" noProof="1">
                <a:solidFill>
                  <a:schemeClr val="tx1"/>
                </a:solidFill>
              </a:rPr>
              <a:t>。</a:t>
            </a:r>
          </a:p>
          <a:p>
            <a:pPr algn="l">
              <a:lnSpc>
                <a:spcPct val="130000"/>
              </a:lnSpc>
            </a:pPr>
            <a:endParaRPr lang="zh-CN" sz="2800" b="0" u="sng" noProof="1">
              <a:solidFill>
                <a:schemeClr val="tx1"/>
              </a:solidFill>
            </a:endParaRPr>
          </a:p>
          <a:p>
            <a:pPr algn="l">
              <a:lnSpc>
                <a:spcPct val="150000"/>
              </a:lnSpc>
            </a:pPr>
            <a:r>
              <a:rPr sz="2800" b="0" noProof="1">
                <a:solidFill>
                  <a:schemeClr val="tx1"/>
                </a:solidFill>
              </a:rPr>
              <a:t>我的选科组合可能会为我在接下来的生涯行动中带来什么优势和机会？ 我将做些什么去充分发挥优势</a:t>
            </a:r>
            <a:r>
              <a:rPr sz="2800" b="0" noProof="1" smtClean="0">
                <a:solidFill>
                  <a:schemeClr val="tx1"/>
                </a:solidFill>
              </a:rPr>
              <a:t>、利用机会</a:t>
            </a:r>
            <a:r>
              <a:rPr lang="zh-CN" sz="2800" b="0" noProof="1">
                <a:solidFill>
                  <a:schemeClr val="tx1"/>
                </a:solidFill>
              </a:rPr>
              <a:t>？</a:t>
            </a:r>
            <a:endParaRPr lang="zh-CN" sz="2800" b="0" u="sng" noProof="1">
              <a:solidFill>
                <a:schemeClr val="tx1"/>
              </a:solidFill>
            </a:endParaRPr>
          </a:p>
          <a:p>
            <a:pPr algn="l">
              <a:lnSpc>
                <a:spcPct val="150000"/>
              </a:lnSpc>
            </a:pPr>
            <a:r>
              <a:rPr sz="2800" b="0" noProof="1">
                <a:solidFill>
                  <a:schemeClr val="tx1"/>
                </a:solidFill>
              </a:rPr>
              <a:t>这个选科组合在后续行动过程中可能会存在什么困难或挑战？ </a:t>
            </a:r>
          </a:p>
          <a:p>
            <a:pPr algn="l">
              <a:lnSpc>
                <a:spcPct val="150000"/>
              </a:lnSpc>
            </a:pPr>
            <a:r>
              <a:rPr sz="2800" b="0" noProof="1">
                <a:solidFill>
                  <a:schemeClr val="tx1"/>
                </a:solidFill>
              </a:rPr>
              <a:t>我该做些什么去迎接该选择带来的那些困难和挑战？</a:t>
            </a:r>
            <a:endParaRPr sz="2800" b="0" u="sng" noProof="1">
              <a:solidFill>
                <a:schemeClr val="tx1"/>
              </a:solidFill>
            </a:endParaRPr>
          </a:p>
          <a:p>
            <a:pPr algn="l">
              <a:lnSpc>
                <a:spcPct val="130000"/>
              </a:lnSpc>
            </a:pPr>
            <a:r>
              <a:rPr sz="2800" b="0" u="sng" noProof="1">
                <a:solidFill>
                  <a:schemeClr val="tx1"/>
                </a:solidFill>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a:solidFill>
                  <a:schemeClr val="bg1"/>
                </a:solidFill>
                <a:latin typeface="+mn-ea"/>
                <a:cs typeface="+mj-cs"/>
              </a:rPr>
              <a:t>生涯拓展</a:t>
            </a:r>
          </a:p>
        </p:txBody>
      </p:sp>
      <p:sp>
        <p:nvSpPr>
          <p:cNvPr id="5" name="标题 1"/>
          <p:cNvSpPr>
            <a:spLocks noGrp="1"/>
          </p:cNvSpPr>
          <p:nvPr/>
        </p:nvSpPr>
        <p:spPr>
          <a:xfrm>
            <a:off x="415925" y="848360"/>
            <a:ext cx="5703570" cy="4182110"/>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lnSpc>
                <a:spcPct val="130000"/>
              </a:lnSpc>
            </a:pPr>
            <a:r>
              <a:rPr lang="en-US" sz="2800" b="0" noProof="1">
                <a:solidFill>
                  <a:schemeClr val="tx1"/>
                </a:solidFill>
              </a:rPr>
              <a:t>      </a:t>
            </a:r>
            <a:r>
              <a:rPr sz="2800" b="0" noProof="1">
                <a:solidFill>
                  <a:schemeClr val="tx1"/>
                </a:solidFill>
              </a:rPr>
              <a:t>在未来的生涯道路上， 除了选科， 我们还会面对更多的选择。 如专业的选择、 院校的选择、 职业的选择、 未来另一半的选择等。</a:t>
            </a:r>
          </a:p>
          <a:p>
            <a:pPr algn="l">
              <a:lnSpc>
                <a:spcPct val="130000"/>
              </a:lnSpc>
            </a:pPr>
            <a:r>
              <a:rPr sz="2800" b="0" noProof="1">
                <a:solidFill>
                  <a:schemeClr val="tx1"/>
                </a:solidFill>
              </a:rPr>
              <a:t>请根据本节课学习的内容，  尝试用“决策平衡单” 做</a:t>
            </a:r>
            <a:r>
              <a:rPr lang="zh-CN" sz="2800" b="0" noProof="1">
                <a:solidFill>
                  <a:schemeClr val="tx1"/>
                </a:solidFill>
              </a:rPr>
              <a:t>一个决策。</a:t>
            </a:r>
          </a:p>
        </p:txBody>
      </p:sp>
      <p:pic>
        <p:nvPicPr>
          <p:cNvPr id="2" name="图片 1"/>
          <p:cNvPicPr>
            <a:picLocks noChangeAspect="1"/>
          </p:cNvPicPr>
          <p:nvPr/>
        </p:nvPicPr>
        <p:blipFill>
          <a:blip r:embed="rId3" cstate="print"/>
          <a:stretch>
            <a:fillRect/>
          </a:stretch>
        </p:blipFill>
        <p:spPr>
          <a:xfrm>
            <a:off x="6079490" y="149225"/>
            <a:ext cx="5995670" cy="649541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6"/>
          <p:cNvSpPr>
            <a:spLocks noChangeShapeType="1"/>
          </p:cNvSpPr>
          <p:nvPr>
            <p:custDataLst>
              <p:tags r:id="rId2"/>
            </p:custDataLst>
          </p:nvPr>
        </p:nvSpPr>
        <p:spPr bwMode="auto">
          <a:xfrm>
            <a:off x="2264230" y="1396058"/>
            <a:ext cx="8157026" cy="0"/>
          </a:xfrm>
          <a:prstGeom prst="line">
            <a:avLst/>
          </a:prstGeom>
          <a:noFill/>
          <a:ln w="25400" cap="flat" cmpd="sng">
            <a:solidFill>
              <a:schemeClr val="accent1"/>
            </a:solidFill>
            <a:prstDash val="solid"/>
            <a:roun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2000" b="0" i="0" u="none" strike="noStrike" kern="1200" cap="none" spc="0" normalizeH="0" baseline="0" noProof="0">
              <a:ln>
                <a:noFill/>
              </a:ln>
              <a:solidFill>
                <a:srgbClr val="000000"/>
              </a:solidFill>
              <a:effectLst>
                <a:outerShdw blurRad="38100" dist="38100" dir="2700000" algn="tl">
                  <a:srgbClr val="DDDDDD"/>
                </a:outerShdw>
              </a:effectLst>
              <a:uLnTx/>
              <a:uFillTx/>
              <a:latin typeface="Arial" panose="020B0604020202020204"/>
              <a:ea typeface="MS PGothic" panose="020B0600070205080204" charset="-128"/>
              <a:cs typeface="+mn-cs"/>
              <a:sym typeface="Gill Sans" charset="0"/>
            </a:endParaRPr>
          </a:p>
        </p:txBody>
      </p:sp>
      <p:sp>
        <p:nvSpPr>
          <p:cNvPr id="15" name="Line 6"/>
          <p:cNvSpPr>
            <a:spLocks noChangeShapeType="1"/>
          </p:cNvSpPr>
          <p:nvPr>
            <p:custDataLst>
              <p:tags r:id="rId3"/>
            </p:custDataLst>
          </p:nvPr>
        </p:nvSpPr>
        <p:spPr bwMode="auto">
          <a:xfrm flipV="1">
            <a:off x="1517650" y="4994275"/>
            <a:ext cx="8183245" cy="13335"/>
          </a:xfrm>
          <a:prstGeom prst="line">
            <a:avLst/>
          </a:prstGeom>
          <a:noFill/>
          <a:ln w="25400" cap="flat" cmpd="sng">
            <a:solidFill>
              <a:schemeClr val="accent1"/>
            </a:solidFill>
            <a:prstDash val="solid"/>
            <a:roun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2000" b="0" i="0" u="none" strike="noStrike" kern="1200" cap="none" spc="0" normalizeH="0" baseline="0" noProof="0">
              <a:ln>
                <a:noFill/>
              </a:ln>
              <a:solidFill>
                <a:srgbClr val="000000"/>
              </a:solidFill>
              <a:effectLst>
                <a:outerShdw blurRad="38100" dist="38100" dir="2700000" algn="tl">
                  <a:srgbClr val="DDDDDD"/>
                </a:outerShdw>
              </a:effectLst>
              <a:uLnTx/>
              <a:uFillTx/>
              <a:latin typeface="Arial" panose="020B0604020202020204"/>
              <a:ea typeface="MS PGothic" panose="020B0600070205080204" charset="-128"/>
              <a:cs typeface="+mn-cs"/>
              <a:sym typeface="Gill Sans" charset="0"/>
            </a:endParaRPr>
          </a:p>
        </p:txBody>
      </p:sp>
      <p:sp>
        <p:nvSpPr>
          <p:cNvPr id="2" name="文本框 1"/>
          <p:cNvSpPr txBox="1"/>
          <p:nvPr>
            <p:custDataLst>
              <p:tags r:id="rId4"/>
            </p:custDataLst>
          </p:nvPr>
        </p:nvSpPr>
        <p:spPr>
          <a:xfrm>
            <a:off x="1517650" y="1801495"/>
            <a:ext cx="9147810" cy="2696845"/>
          </a:xfrm>
          <a:prstGeom prst="rect">
            <a:avLst/>
          </a:prstGeom>
        </p:spPr>
        <p:txBody>
          <a:bodyPr vert="horz" wrap="square" lIns="91440" tIns="45720" rIns="91440" bIns="45720" rtlCol="0" anchor="ctr"/>
          <a:lstStyle>
            <a:defPPr>
              <a:defRPr lang="zh-CN"/>
            </a:defPPr>
            <a:lvl1pPr marR="0" lvl="0" indent="0" algn="just" fontAlgn="auto">
              <a:lnSpc>
                <a:spcPct val="120000"/>
              </a:lnSpc>
              <a:spcBef>
                <a:spcPts val="1000"/>
              </a:spcBef>
              <a:spcAft>
                <a:spcPts val="0"/>
              </a:spcAft>
              <a:buClrTx/>
              <a:buSzTx/>
              <a:buFont typeface="Arial" panose="020B0604020202020204" pitchFamily="34" charset="0"/>
              <a:buNone/>
              <a:defRPr kumimoji="0" sz="2400" b="0" i="0" u="none" strike="noStrike" cap="none" spc="0" normalizeH="0" baseline="0">
                <a:ln>
                  <a:noFill/>
                </a:ln>
                <a:effectLst/>
                <a:uLnTx/>
                <a:uFillTx/>
                <a:latin typeface="Arial" panose="020B0604020202020204"/>
                <a:ea typeface="黑体" panose="02010609060101010101" pitchFamily="49"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40000"/>
              </a:lnSpc>
            </a:pPr>
            <a:r>
              <a:rPr lang="zh-CN" altLang="en-US" sz="2800" b="1">
                <a:solidFill>
                  <a:srgbClr val="FF0000"/>
                </a:solidFill>
                <a:latin typeface="Arial" panose="020B0604020202020204" pitchFamily="34" charset="0"/>
                <a:ea typeface="微软雅黑" panose="020B0503020204020204" charset="-122"/>
              </a:rPr>
              <a:t>正确的选择， 对个人的生涯发展固然重要， 但它却不是终点， 而是我们行动的起点。 选择之后， 我们要付诸行动才能体现选择的意义。</a:t>
            </a:r>
          </a:p>
        </p:txBody>
      </p:sp>
      <p:sp>
        <p:nvSpPr>
          <p:cNvPr id="18" name="Freeform 5"/>
          <p:cNvSpPr>
            <a:spLocks noEditPoints="1"/>
          </p:cNvSpPr>
          <p:nvPr>
            <p:custDataLst>
              <p:tags r:id="rId5"/>
            </p:custDataLst>
          </p:nvPr>
        </p:nvSpPr>
        <p:spPr bwMode="auto">
          <a:xfrm>
            <a:off x="1464146" y="1138055"/>
            <a:ext cx="400543" cy="362396"/>
          </a:xfrm>
          <a:custGeom>
            <a:avLst/>
            <a:gdLst>
              <a:gd name="T0" fmla="*/ 106 w 336"/>
              <a:gd name="T1" fmla="*/ 0 h 304"/>
              <a:gd name="T2" fmla="*/ 140 w 336"/>
              <a:gd name="T3" fmla="*/ 38 h 304"/>
              <a:gd name="T4" fmla="*/ 140 w 336"/>
              <a:gd name="T5" fmla="*/ 38 h 304"/>
              <a:gd name="T6" fmla="*/ 124 w 336"/>
              <a:gd name="T7" fmla="*/ 50 h 304"/>
              <a:gd name="T8" fmla="*/ 110 w 336"/>
              <a:gd name="T9" fmla="*/ 64 h 304"/>
              <a:gd name="T10" fmla="*/ 100 w 336"/>
              <a:gd name="T11" fmla="*/ 78 h 304"/>
              <a:gd name="T12" fmla="*/ 88 w 336"/>
              <a:gd name="T13" fmla="*/ 92 h 304"/>
              <a:gd name="T14" fmla="*/ 82 w 336"/>
              <a:gd name="T15" fmla="*/ 108 h 304"/>
              <a:gd name="T16" fmla="*/ 76 w 336"/>
              <a:gd name="T17" fmla="*/ 124 h 304"/>
              <a:gd name="T18" fmla="*/ 72 w 336"/>
              <a:gd name="T19" fmla="*/ 140 h 304"/>
              <a:gd name="T20" fmla="*/ 70 w 336"/>
              <a:gd name="T21" fmla="*/ 156 h 304"/>
              <a:gd name="T22" fmla="*/ 70 w 336"/>
              <a:gd name="T23" fmla="*/ 156 h 304"/>
              <a:gd name="T24" fmla="*/ 144 w 336"/>
              <a:gd name="T25" fmla="*/ 156 h 304"/>
              <a:gd name="T26" fmla="*/ 144 w 336"/>
              <a:gd name="T27" fmla="*/ 304 h 304"/>
              <a:gd name="T28" fmla="*/ 0 w 336"/>
              <a:gd name="T29" fmla="*/ 304 h 304"/>
              <a:gd name="T30" fmla="*/ 0 w 336"/>
              <a:gd name="T31" fmla="*/ 192 h 304"/>
              <a:gd name="T32" fmla="*/ 0 w 336"/>
              <a:gd name="T33" fmla="*/ 192 h 304"/>
              <a:gd name="T34" fmla="*/ 0 w 336"/>
              <a:gd name="T35" fmla="*/ 160 h 304"/>
              <a:gd name="T36" fmla="*/ 4 w 336"/>
              <a:gd name="T37" fmla="*/ 130 h 304"/>
              <a:gd name="T38" fmla="*/ 12 w 336"/>
              <a:gd name="T39" fmla="*/ 104 h 304"/>
              <a:gd name="T40" fmla="*/ 26 w 336"/>
              <a:gd name="T41" fmla="*/ 78 h 304"/>
              <a:gd name="T42" fmla="*/ 40 w 336"/>
              <a:gd name="T43" fmla="*/ 54 h 304"/>
              <a:gd name="T44" fmla="*/ 56 w 336"/>
              <a:gd name="T45" fmla="*/ 34 h 304"/>
              <a:gd name="T46" fmla="*/ 80 w 336"/>
              <a:gd name="T47" fmla="*/ 16 h 304"/>
              <a:gd name="T48" fmla="*/ 106 w 336"/>
              <a:gd name="T49" fmla="*/ 0 h 304"/>
              <a:gd name="T50" fmla="*/ 106 w 336"/>
              <a:gd name="T51" fmla="*/ 0 h 304"/>
              <a:gd name="T52" fmla="*/ 106 w 336"/>
              <a:gd name="T53" fmla="*/ 0 h 304"/>
              <a:gd name="T54" fmla="*/ 106 w 336"/>
              <a:gd name="T55" fmla="*/ 0 h 304"/>
              <a:gd name="T56" fmla="*/ 298 w 336"/>
              <a:gd name="T57" fmla="*/ 0 h 304"/>
              <a:gd name="T58" fmla="*/ 298 w 336"/>
              <a:gd name="T59" fmla="*/ 0 h 304"/>
              <a:gd name="T60" fmla="*/ 298 w 336"/>
              <a:gd name="T61" fmla="*/ 0 h 304"/>
              <a:gd name="T62" fmla="*/ 272 w 336"/>
              <a:gd name="T63" fmla="*/ 16 h 304"/>
              <a:gd name="T64" fmla="*/ 250 w 336"/>
              <a:gd name="T65" fmla="*/ 36 h 304"/>
              <a:gd name="T66" fmla="*/ 232 w 336"/>
              <a:gd name="T67" fmla="*/ 56 h 304"/>
              <a:gd name="T68" fmla="*/ 218 w 336"/>
              <a:gd name="T69" fmla="*/ 80 h 304"/>
              <a:gd name="T70" fmla="*/ 204 w 336"/>
              <a:gd name="T71" fmla="*/ 106 h 304"/>
              <a:gd name="T72" fmla="*/ 196 w 336"/>
              <a:gd name="T73" fmla="*/ 130 h 304"/>
              <a:gd name="T74" fmla="*/ 192 w 336"/>
              <a:gd name="T75" fmla="*/ 160 h 304"/>
              <a:gd name="T76" fmla="*/ 192 w 336"/>
              <a:gd name="T77" fmla="*/ 192 h 304"/>
              <a:gd name="T78" fmla="*/ 192 w 336"/>
              <a:gd name="T79" fmla="*/ 192 h 304"/>
              <a:gd name="T80" fmla="*/ 192 w 336"/>
              <a:gd name="T81" fmla="*/ 304 h 304"/>
              <a:gd name="T82" fmla="*/ 336 w 336"/>
              <a:gd name="T83" fmla="*/ 304 h 304"/>
              <a:gd name="T84" fmla="*/ 336 w 336"/>
              <a:gd name="T85" fmla="*/ 156 h 304"/>
              <a:gd name="T86" fmla="*/ 260 w 336"/>
              <a:gd name="T87" fmla="*/ 156 h 304"/>
              <a:gd name="T88" fmla="*/ 260 w 336"/>
              <a:gd name="T89" fmla="*/ 156 h 304"/>
              <a:gd name="T90" fmla="*/ 264 w 336"/>
              <a:gd name="T91" fmla="*/ 140 h 304"/>
              <a:gd name="T92" fmla="*/ 268 w 336"/>
              <a:gd name="T93" fmla="*/ 124 h 304"/>
              <a:gd name="T94" fmla="*/ 274 w 336"/>
              <a:gd name="T95" fmla="*/ 108 h 304"/>
              <a:gd name="T96" fmla="*/ 280 w 336"/>
              <a:gd name="T97" fmla="*/ 92 h 304"/>
              <a:gd name="T98" fmla="*/ 292 w 336"/>
              <a:gd name="T99" fmla="*/ 78 h 304"/>
              <a:gd name="T100" fmla="*/ 304 w 336"/>
              <a:gd name="T101" fmla="*/ 64 h 304"/>
              <a:gd name="T102" fmla="*/ 316 w 336"/>
              <a:gd name="T103" fmla="*/ 50 h 304"/>
              <a:gd name="T104" fmla="*/ 332 w 336"/>
              <a:gd name="T105" fmla="*/ 38 h 304"/>
              <a:gd name="T106" fmla="*/ 332 w 336"/>
              <a:gd name="T107" fmla="*/ 38 h 304"/>
              <a:gd name="T108" fmla="*/ 298 w 336"/>
              <a:gd name="T109" fmla="*/ 0 h 304"/>
              <a:gd name="T110" fmla="*/ 298 w 336"/>
              <a:gd name="T11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6" h="304">
                <a:moveTo>
                  <a:pt x="106" y="0"/>
                </a:moveTo>
                <a:lnTo>
                  <a:pt x="140" y="38"/>
                </a:lnTo>
                <a:lnTo>
                  <a:pt x="140" y="38"/>
                </a:lnTo>
                <a:lnTo>
                  <a:pt x="124" y="50"/>
                </a:lnTo>
                <a:lnTo>
                  <a:pt x="110" y="64"/>
                </a:lnTo>
                <a:lnTo>
                  <a:pt x="100" y="78"/>
                </a:lnTo>
                <a:lnTo>
                  <a:pt x="88" y="92"/>
                </a:lnTo>
                <a:lnTo>
                  <a:pt x="82" y="108"/>
                </a:lnTo>
                <a:lnTo>
                  <a:pt x="76" y="124"/>
                </a:lnTo>
                <a:lnTo>
                  <a:pt x="72" y="140"/>
                </a:lnTo>
                <a:lnTo>
                  <a:pt x="70" y="156"/>
                </a:lnTo>
                <a:lnTo>
                  <a:pt x="70" y="156"/>
                </a:lnTo>
                <a:lnTo>
                  <a:pt x="144" y="156"/>
                </a:lnTo>
                <a:lnTo>
                  <a:pt x="144" y="304"/>
                </a:lnTo>
                <a:lnTo>
                  <a:pt x="0" y="304"/>
                </a:lnTo>
                <a:lnTo>
                  <a:pt x="0" y="192"/>
                </a:lnTo>
                <a:lnTo>
                  <a:pt x="0" y="192"/>
                </a:lnTo>
                <a:lnTo>
                  <a:pt x="0" y="160"/>
                </a:lnTo>
                <a:lnTo>
                  <a:pt x="4" y="130"/>
                </a:lnTo>
                <a:lnTo>
                  <a:pt x="12" y="104"/>
                </a:lnTo>
                <a:lnTo>
                  <a:pt x="26" y="78"/>
                </a:lnTo>
                <a:lnTo>
                  <a:pt x="40" y="54"/>
                </a:lnTo>
                <a:lnTo>
                  <a:pt x="56" y="34"/>
                </a:lnTo>
                <a:lnTo>
                  <a:pt x="80" y="16"/>
                </a:lnTo>
                <a:lnTo>
                  <a:pt x="106" y="0"/>
                </a:lnTo>
                <a:lnTo>
                  <a:pt x="106" y="0"/>
                </a:lnTo>
                <a:lnTo>
                  <a:pt x="106" y="0"/>
                </a:lnTo>
                <a:lnTo>
                  <a:pt x="106" y="0"/>
                </a:lnTo>
                <a:close/>
                <a:moveTo>
                  <a:pt x="298" y="0"/>
                </a:moveTo>
                <a:lnTo>
                  <a:pt x="298" y="0"/>
                </a:lnTo>
                <a:lnTo>
                  <a:pt x="298" y="0"/>
                </a:lnTo>
                <a:lnTo>
                  <a:pt x="272" y="16"/>
                </a:lnTo>
                <a:lnTo>
                  <a:pt x="250" y="36"/>
                </a:lnTo>
                <a:lnTo>
                  <a:pt x="232" y="56"/>
                </a:lnTo>
                <a:lnTo>
                  <a:pt x="218" y="80"/>
                </a:lnTo>
                <a:lnTo>
                  <a:pt x="204" y="106"/>
                </a:lnTo>
                <a:lnTo>
                  <a:pt x="196" y="130"/>
                </a:lnTo>
                <a:lnTo>
                  <a:pt x="192" y="160"/>
                </a:lnTo>
                <a:lnTo>
                  <a:pt x="192" y="192"/>
                </a:lnTo>
                <a:lnTo>
                  <a:pt x="192" y="192"/>
                </a:lnTo>
                <a:lnTo>
                  <a:pt x="192" y="304"/>
                </a:lnTo>
                <a:lnTo>
                  <a:pt x="336" y="304"/>
                </a:lnTo>
                <a:lnTo>
                  <a:pt x="336" y="156"/>
                </a:lnTo>
                <a:lnTo>
                  <a:pt x="260" y="156"/>
                </a:lnTo>
                <a:lnTo>
                  <a:pt x="260" y="156"/>
                </a:lnTo>
                <a:lnTo>
                  <a:pt x="264" y="140"/>
                </a:lnTo>
                <a:lnTo>
                  <a:pt x="268" y="124"/>
                </a:lnTo>
                <a:lnTo>
                  <a:pt x="274" y="108"/>
                </a:lnTo>
                <a:lnTo>
                  <a:pt x="280" y="92"/>
                </a:lnTo>
                <a:lnTo>
                  <a:pt x="292" y="78"/>
                </a:lnTo>
                <a:lnTo>
                  <a:pt x="304" y="64"/>
                </a:lnTo>
                <a:lnTo>
                  <a:pt x="316" y="50"/>
                </a:lnTo>
                <a:lnTo>
                  <a:pt x="332" y="38"/>
                </a:lnTo>
                <a:lnTo>
                  <a:pt x="332" y="38"/>
                </a:lnTo>
                <a:lnTo>
                  <a:pt x="298" y="0"/>
                </a:lnTo>
                <a:lnTo>
                  <a:pt x="298" y="0"/>
                </a:lnTo>
                <a:close/>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19" name="Freeform 6"/>
          <p:cNvSpPr>
            <a:spLocks noEditPoints="1"/>
          </p:cNvSpPr>
          <p:nvPr>
            <p:custDataLst>
              <p:tags r:id="rId6"/>
            </p:custDataLst>
          </p:nvPr>
        </p:nvSpPr>
        <p:spPr bwMode="auto">
          <a:xfrm>
            <a:off x="10064515" y="4932444"/>
            <a:ext cx="410080" cy="362396"/>
          </a:xfrm>
          <a:custGeom>
            <a:avLst/>
            <a:gdLst>
              <a:gd name="T0" fmla="*/ 0 w 344"/>
              <a:gd name="T1" fmla="*/ 0 h 304"/>
              <a:gd name="T2" fmla="*/ 152 w 344"/>
              <a:gd name="T3" fmla="*/ 0 h 304"/>
              <a:gd name="T4" fmla="*/ 152 w 344"/>
              <a:gd name="T5" fmla="*/ 116 h 304"/>
              <a:gd name="T6" fmla="*/ 152 w 344"/>
              <a:gd name="T7" fmla="*/ 116 h 304"/>
              <a:gd name="T8" fmla="*/ 152 w 344"/>
              <a:gd name="T9" fmla="*/ 146 h 304"/>
              <a:gd name="T10" fmla="*/ 144 w 344"/>
              <a:gd name="T11" fmla="*/ 176 h 304"/>
              <a:gd name="T12" fmla="*/ 136 w 344"/>
              <a:gd name="T13" fmla="*/ 202 h 304"/>
              <a:gd name="T14" fmla="*/ 126 w 344"/>
              <a:gd name="T15" fmla="*/ 228 h 304"/>
              <a:gd name="T16" fmla="*/ 110 w 344"/>
              <a:gd name="T17" fmla="*/ 250 h 304"/>
              <a:gd name="T18" fmla="*/ 90 w 344"/>
              <a:gd name="T19" fmla="*/ 270 h 304"/>
              <a:gd name="T20" fmla="*/ 68 w 344"/>
              <a:gd name="T21" fmla="*/ 288 h 304"/>
              <a:gd name="T22" fmla="*/ 40 w 344"/>
              <a:gd name="T23" fmla="*/ 304 h 304"/>
              <a:gd name="T24" fmla="*/ 4 w 344"/>
              <a:gd name="T25" fmla="*/ 268 h 304"/>
              <a:gd name="T26" fmla="*/ 4 w 344"/>
              <a:gd name="T27" fmla="*/ 268 h 304"/>
              <a:gd name="T28" fmla="*/ 22 w 344"/>
              <a:gd name="T29" fmla="*/ 256 h 304"/>
              <a:gd name="T30" fmla="*/ 36 w 344"/>
              <a:gd name="T31" fmla="*/ 242 h 304"/>
              <a:gd name="T32" fmla="*/ 48 w 344"/>
              <a:gd name="T33" fmla="*/ 228 h 304"/>
              <a:gd name="T34" fmla="*/ 60 w 344"/>
              <a:gd name="T35" fmla="*/ 214 h 304"/>
              <a:gd name="T36" fmla="*/ 68 w 344"/>
              <a:gd name="T37" fmla="*/ 198 h 304"/>
              <a:gd name="T38" fmla="*/ 74 w 344"/>
              <a:gd name="T39" fmla="*/ 182 h 304"/>
              <a:gd name="T40" fmla="*/ 76 w 344"/>
              <a:gd name="T41" fmla="*/ 164 h 304"/>
              <a:gd name="T42" fmla="*/ 78 w 344"/>
              <a:gd name="T43" fmla="*/ 148 h 304"/>
              <a:gd name="T44" fmla="*/ 78 w 344"/>
              <a:gd name="T45" fmla="*/ 148 h 304"/>
              <a:gd name="T46" fmla="*/ 0 w 344"/>
              <a:gd name="T47" fmla="*/ 148 h 304"/>
              <a:gd name="T48" fmla="*/ 0 w 344"/>
              <a:gd name="T49" fmla="*/ 0 h 304"/>
              <a:gd name="T50" fmla="*/ 0 w 344"/>
              <a:gd name="T51" fmla="*/ 0 h 304"/>
              <a:gd name="T52" fmla="*/ 0 w 344"/>
              <a:gd name="T53" fmla="*/ 0 h 304"/>
              <a:gd name="T54" fmla="*/ 0 w 344"/>
              <a:gd name="T55" fmla="*/ 0 h 304"/>
              <a:gd name="T56" fmla="*/ 0 w 344"/>
              <a:gd name="T57" fmla="*/ 0 h 304"/>
              <a:gd name="T58" fmla="*/ 202 w 344"/>
              <a:gd name="T59" fmla="*/ 0 h 304"/>
              <a:gd name="T60" fmla="*/ 202 w 344"/>
              <a:gd name="T61" fmla="*/ 0 h 304"/>
              <a:gd name="T62" fmla="*/ 202 w 344"/>
              <a:gd name="T63" fmla="*/ 148 h 304"/>
              <a:gd name="T64" fmla="*/ 202 w 344"/>
              <a:gd name="T65" fmla="*/ 148 h 304"/>
              <a:gd name="T66" fmla="*/ 274 w 344"/>
              <a:gd name="T67" fmla="*/ 148 h 304"/>
              <a:gd name="T68" fmla="*/ 274 w 344"/>
              <a:gd name="T69" fmla="*/ 148 h 304"/>
              <a:gd name="T70" fmla="*/ 272 w 344"/>
              <a:gd name="T71" fmla="*/ 164 h 304"/>
              <a:gd name="T72" fmla="*/ 266 w 344"/>
              <a:gd name="T73" fmla="*/ 184 h 304"/>
              <a:gd name="T74" fmla="*/ 260 w 344"/>
              <a:gd name="T75" fmla="*/ 200 h 304"/>
              <a:gd name="T76" fmla="*/ 254 w 344"/>
              <a:gd name="T77" fmla="*/ 216 h 304"/>
              <a:gd name="T78" fmla="*/ 244 w 344"/>
              <a:gd name="T79" fmla="*/ 230 h 304"/>
              <a:gd name="T80" fmla="*/ 230 w 344"/>
              <a:gd name="T81" fmla="*/ 244 h 304"/>
              <a:gd name="T82" fmla="*/ 218 w 344"/>
              <a:gd name="T83" fmla="*/ 258 h 304"/>
              <a:gd name="T84" fmla="*/ 202 w 344"/>
              <a:gd name="T85" fmla="*/ 268 h 304"/>
              <a:gd name="T86" fmla="*/ 240 w 344"/>
              <a:gd name="T87" fmla="*/ 304 h 304"/>
              <a:gd name="T88" fmla="*/ 240 w 344"/>
              <a:gd name="T89" fmla="*/ 304 h 304"/>
              <a:gd name="T90" fmla="*/ 264 w 344"/>
              <a:gd name="T91" fmla="*/ 288 h 304"/>
              <a:gd name="T92" fmla="*/ 288 w 344"/>
              <a:gd name="T93" fmla="*/ 270 h 304"/>
              <a:gd name="T94" fmla="*/ 304 w 344"/>
              <a:gd name="T95" fmla="*/ 250 h 304"/>
              <a:gd name="T96" fmla="*/ 318 w 344"/>
              <a:gd name="T97" fmla="*/ 228 h 304"/>
              <a:gd name="T98" fmla="*/ 332 w 344"/>
              <a:gd name="T99" fmla="*/ 202 h 304"/>
              <a:gd name="T100" fmla="*/ 340 w 344"/>
              <a:gd name="T101" fmla="*/ 176 h 304"/>
              <a:gd name="T102" fmla="*/ 344 w 344"/>
              <a:gd name="T103" fmla="*/ 146 h 304"/>
              <a:gd name="T104" fmla="*/ 344 w 344"/>
              <a:gd name="T105" fmla="*/ 116 h 304"/>
              <a:gd name="T106" fmla="*/ 344 w 344"/>
              <a:gd name="T107" fmla="*/ 0 h 304"/>
              <a:gd name="T108" fmla="*/ 202 w 344"/>
              <a:gd name="T109" fmla="*/ 0 h 304"/>
              <a:gd name="T110" fmla="*/ 202 w 344"/>
              <a:gd name="T111" fmla="*/ 0 h 304"/>
              <a:gd name="T112" fmla="*/ 202 w 344"/>
              <a:gd name="T113" fmla="*/ 0 h 304"/>
              <a:gd name="T114" fmla="*/ 202 w 344"/>
              <a:gd name="T11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304">
                <a:moveTo>
                  <a:pt x="0" y="0"/>
                </a:moveTo>
                <a:lnTo>
                  <a:pt x="152" y="0"/>
                </a:lnTo>
                <a:lnTo>
                  <a:pt x="152" y="116"/>
                </a:lnTo>
                <a:lnTo>
                  <a:pt x="152" y="116"/>
                </a:lnTo>
                <a:lnTo>
                  <a:pt x="152" y="146"/>
                </a:lnTo>
                <a:lnTo>
                  <a:pt x="144" y="176"/>
                </a:lnTo>
                <a:lnTo>
                  <a:pt x="136" y="202"/>
                </a:lnTo>
                <a:lnTo>
                  <a:pt x="126" y="228"/>
                </a:lnTo>
                <a:lnTo>
                  <a:pt x="110" y="250"/>
                </a:lnTo>
                <a:lnTo>
                  <a:pt x="90" y="270"/>
                </a:lnTo>
                <a:lnTo>
                  <a:pt x="68" y="288"/>
                </a:lnTo>
                <a:lnTo>
                  <a:pt x="40" y="304"/>
                </a:lnTo>
                <a:lnTo>
                  <a:pt x="4" y="268"/>
                </a:lnTo>
                <a:lnTo>
                  <a:pt x="4" y="268"/>
                </a:lnTo>
                <a:lnTo>
                  <a:pt x="22" y="256"/>
                </a:lnTo>
                <a:lnTo>
                  <a:pt x="36" y="242"/>
                </a:lnTo>
                <a:lnTo>
                  <a:pt x="48" y="228"/>
                </a:lnTo>
                <a:lnTo>
                  <a:pt x="60" y="214"/>
                </a:lnTo>
                <a:lnTo>
                  <a:pt x="68" y="198"/>
                </a:lnTo>
                <a:lnTo>
                  <a:pt x="74" y="182"/>
                </a:lnTo>
                <a:lnTo>
                  <a:pt x="76" y="164"/>
                </a:lnTo>
                <a:lnTo>
                  <a:pt x="78" y="148"/>
                </a:lnTo>
                <a:lnTo>
                  <a:pt x="78" y="148"/>
                </a:lnTo>
                <a:lnTo>
                  <a:pt x="0" y="148"/>
                </a:lnTo>
                <a:lnTo>
                  <a:pt x="0" y="0"/>
                </a:lnTo>
                <a:lnTo>
                  <a:pt x="0" y="0"/>
                </a:lnTo>
                <a:lnTo>
                  <a:pt x="0" y="0"/>
                </a:lnTo>
                <a:lnTo>
                  <a:pt x="0" y="0"/>
                </a:lnTo>
                <a:lnTo>
                  <a:pt x="0" y="0"/>
                </a:lnTo>
                <a:close/>
                <a:moveTo>
                  <a:pt x="202" y="0"/>
                </a:moveTo>
                <a:lnTo>
                  <a:pt x="202" y="0"/>
                </a:lnTo>
                <a:lnTo>
                  <a:pt x="202" y="148"/>
                </a:lnTo>
                <a:lnTo>
                  <a:pt x="202" y="148"/>
                </a:lnTo>
                <a:lnTo>
                  <a:pt x="274" y="148"/>
                </a:lnTo>
                <a:lnTo>
                  <a:pt x="274" y="148"/>
                </a:lnTo>
                <a:lnTo>
                  <a:pt x="272" y="164"/>
                </a:lnTo>
                <a:lnTo>
                  <a:pt x="266" y="184"/>
                </a:lnTo>
                <a:lnTo>
                  <a:pt x="260" y="200"/>
                </a:lnTo>
                <a:lnTo>
                  <a:pt x="254" y="216"/>
                </a:lnTo>
                <a:lnTo>
                  <a:pt x="244" y="230"/>
                </a:lnTo>
                <a:lnTo>
                  <a:pt x="230" y="244"/>
                </a:lnTo>
                <a:lnTo>
                  <a:pt x="218" y="258"/>
                </a:lnTo>
                <a:lnTo>
                  <a:pt x="202" y="268"/>
                </a:lnTo>
                <a:lnTo>
                  <a:pt x="240" y="304"/>
                </a:lnTo>
                <a:lnTo>
                  <a:pt x="240" y="304"/>
                </a:lnTo>
                <a:lnTo>
                  <a:pt x="264" y="288"/>
                </a:lnTo>
                <a:lnTo>
                  <a:pt x="288" y="270"/>
                </a:lnTo>
                <a:lnTo>
                  <a:pt x="304" y="250"/>
                </a:lnTo>
                <a:lnTo>
                  <a:pt x="318" y="228"/>
                </a:lnTo>
                <a:lnTo>
                  <a:pt x="332" y="202"/>
                </a:lnTo>
                <a:lnTo>
                  <a:pt x="340" y="176"/>
                </a:lnTo>
                <a:lnTo>
                  <a:pt x="344" y="146"/>
                </a:lnTo>
                <a:lnTo>
                  <a:pt x="344" y="116"/>
                </a:lnTo>
                <a:lnTo>
                  <a:pt x="344" y="0"/>
                </a:lnTo>
                <a:lnTo>
                  <a:pt x="202" y="0"/>
                </a:lnTo>
                <a:lnTo>
                  <a:pt x="202" y="0"/>
                </a:lnTo>
                <a:lnTo>
                  <a:pt x="202" y="0"/>
                </a:lnTo>
                <a:lnTo>
                  <a:pt x="202" y="0"/>
                </a:lnTo>
                <a:close/>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12700" y="-33020"/>
            <a:ext cx="12238990" cy="4401185"/>
          </a:xfrm>
          <a:custGeom>
            <a:avLst/>
            <a:gdLst>
              <a:gd name="connsiteX0" fmla="*/ 0 w 19239"/>
              <a:gd name="connsiteY0" fmla="*/ 0 h 8143"/>
              <a:gd name="connsiteX1" fmla="*/ 28 w 19239"/>
              <a:gd name="connsiteY1" fmla="*/ 6818 h 8143"/>
              <a:gd name="connsiteX2" fmla="*/ 3345 w 19239"/>
              <a:gd name="connsiteY2" fmla="*/ 8143 h 8143"/>
              <a:gd name="connsiteX3" fmla="*/ 11242 w 19239"/>
              <a:gd name="connsiteY3" fmla="*/ 4690 h 8143"/>
              <a:gd name="connsiteX4" fmla="*/ 19222 w 19239"/>
              <a:gd name="connsiteY4" fmla="*/ 4802 h 8143"/>
              <a:gd name="connsiteX5" fmla="*/ 19239 w 19239"/>
              <a:gd name="connsiteY5" fmla="*/ 49 h 8143"/>
              <a:gd name="connsiteX6" fmla="*/ 0 w 19239"/>
              <a:gd name="connsiteY6" fmla="*/ 0 h 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39" h="8143">
                <a:moveTo>
                  <a:pt x="0" y="0"/>
                </a:moveTo>
                <a:lnTo>
                  <a:pt x="28" y="6818"/>
                </a:lnTo>
                <a:cubicBezTo>
                  <a:pt x="140" y="6912"/>
                  <a:pt x="1306" y="7652"/>
                  <a:pt x="3345" y="8143"/>
                </a:cubicBezTo>
                <a:cubicBezTo>
                  <a:pt x="7488" y="7910"/>
                  <a:pt x="8807" y="6042"/>
                  <a:pt x="11242" y="4690"/>
                </a:cubicBezTo>
                <a:cubicBezTo>
                  <a:pt x="13928" y="3278"/>
                  <a:pt x="17407" y="3967"/>
                  <a:pt x="19222" y="4802"/>
                </a:cubicBezTo>
                <a:lnTo>
                  <a:pt x="19239" y="49"/>
                </a:lnTo>
                <a:lnTo>
                  <a:pt x="0" y="0"/>
                </a:lnTo>
                <a:close/>
              </a:path>
            </a:pathLst>
          </a:cu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任意多边形 11"/>
          <p:cNvSpPr/>
          <p:nvPr/>
        </p:nvSpPr>
        <p:spPr>
          <a:xfrm>
            <a:off x="5151120" y="1703070"/>
            <a:ext cx="7075170" cy="1783715"/>
          </a:xfrm>
          <a:custGeom>
            <a:avLst/>
            <a:gdLst>
              <a:gd name="connsiteX0" fmla="*/ 14854 w 14854"/>
              <a:gd name="connsiteY0" fmla="*/ 679 h 3326"/>
              <a:gd name="connsiteX1" fmla="*/ 14837 w 14854"/>
              <a:gd name="connsiteY1" fmla="*/ 3245 h 3326"/>
              <a:gd name="connsiteX2" fmla="*/ 6767 w 14854"/>
              <a:gd name="connsiteY2" fmla="*/ 2130 h 3326"/>
              <a:gd name="connsiteX3" fmla="*/ 4215 w 14854"/>
              <a:gd name="connsiteY3" fmla="*/ 3012 h 3326"/>
              <a:gd name="connsiteX4" fmla="*/ 1515 w 14854"/>
              <a:gd name="connsiteY4" fmla="*/ 3284 h 3326"/>
              <a:gd name="connsiteX5" fmla="*/ 0 w 14854"/>
              <a:gd name="connsiteY5" fmla="*/ 2956 h 3326"/>
              <a:gd name="connsiteX6" fmla="*/ 1581 w 14854"/>
              <a:gd name="connsiteY6" fmla="*/ 2962 h 3326"/>
              <a:gd name="connsiteX7" fmla="*/ 3702 w 14854"/>
              <a:gd name="connsiteY7" fmla="*/ 2405 h 3326"/>
              <a:gd name="connsiteX8" fmla="*/ 6178 w 14854"/>
              <a:gd name="connsiteY8" fmla="*/ 1035 h 3326"/>
              <a:gd name="connsiteX9" fmla="*/ 12653 w 14854"/>
              <a:gd name="connsiteY9" fmla="*/ 106 h 3326"/>
              <a:gd name="connsiteX10" fmla="*/ 14854 w 14854"/>
              <a:gd name="connsiteY10" fmla="*/ 679 h 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54" h="3326">
                <a:moveTo>
                  <a:pt x="14854" y="679"/>
                </a:moveTo>
                <a:lnTo>
                  <a:pt x="14837" y="3245"/>
                </a:lnTo>
                <a:cubicBezTo>
                  <a:pt x="14406" y="2900"/>
                  <a:pt x="11037" y="976"/>
                  <a:pt x="6767" y="2130"/>
                </a:cubicBezTo>
                <a:cubicBezTo>
                  <a:pt x="5613" y="2405"/>
                  <a:pt x="5386" y="2616"/>
                  <a:pt x="4215" y="3012"/>
                </a:cubicBezTo>
                <a:cubicBezTo>
                  <a:pt x="3044" y="3408"/>
                  <a:pt x="2201" y="3338"/>
                  <a:pt x="1515" y="3284"/>
                </a:cubicBezTo>
                <a:cubicBezTo>
                  <a:pt x="978" y="3255"/>
                  <a:pt x="616" y="3237"/>
                  <a:pt x="0" y="2956"/>
                </a:cubicBezTo>
                <a:cubicBezTo>
                  <a:pt x="516" y="2956"/>
                  <a:pt x="941" y="3055"/>
                  <a:pt x="1581" y="2962"/>
                </a:cubicBezTo>
                <a:cubicBezTo>
                  <a:pt x="2579" y="2826"/>
                  <a:pt x="2685" y="2838"/>
                  <a:pt x="3702" y="2405"/>
                </a:cubicBezTo>
                <a:cubicBezTo>
                  <a:pt x="4649" y="1992"/>
                  <a:pt x="5283" y="1483"/>
                  <a:pt x="6178" y="1035"/>
                </a:cubicBezTo>
                <a:cubicBezTo>
                  <a:pt x="7073" y="587"/>
                  <a:pt x="9416" y="-307"/>
                  <a:pt x="12653" y="106"/>
                </a:cubicBezTo>
                <a:cubicBezTo>
                  <a:pt x="13597" y="269"/>
                  <a:pt x="14154" y="484"/>
                  <a:pt x="14854" y="679"/>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任意多边形 12"/>
          <p:cNvSpPr/>
          <p:nvPr/>
        </p:nvSpPr>
        <p:spPr>
          <a:xfrm>
            <a:off x="-2540" y="3644900"/>
            <a:ext cx="4368800" cy="876935"/>
          </a:xfrm>
          <a:custGeom>
            <a:avLst/>
            <a:gdLst>
              <a:gd name="connsiteX0" fmla="*/ 1 w 8799"/>
              <a:gd name="connsiteY0" fmla="*/ 0 h 1840"/>
              <a:gd name="connsiteX1" fmla="*/ 0 w 8799"/>
              <a:gd name="connsiteY1" fmla="*/ 806 h 1840"/>
              <a:gd name="connsiteX2" fmla="*/ 4360 w 8799"/>
              <a:gd name="connsiteY2" fmla="*/ 1840 h 1840"/>
              <a:gd name="connsiteX3" fmla="*/ 6600 w 8799"/>
              <a:gd name="connsiteY3" fmla="*/ 1700 h 1840"/>
              <a:gd name="connsiteX4" fmla="*/ 8799 w 8799"/>
              <a:gd name="connsiteY4" fmla="*/ 898 h 1840"/>
              <a:gd name="connsiteX5" fmla="*/ 5703 w 8799"/>
              <a:gd name="connsiteY5" fmla="*/ 1534 h 1840"/>
              <a:gd name="connsiteX6" fmla="*/ 2180 w 8799"/>
              <a:gd name="connsiteY6" fmla="*/ 968 h 1840"/>
              <a:gd name="connsiteX7" fmla="*/ 1 w 8799"/>
              <a:gd name="connsiteY7" fmla="*/ 0 h 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 h="1841">
                <a:moveTo>
                  <a:pt x="1" y="0"/>
                </a:moveTo>
                <a:lnTo>
                  <a:pt x="0" y="806"/>
                </a:lnTo>
                <a:cubicBezTo>
                  <a:pt x="1151" y="1199"/>
                  <a:pt x="2890" y="1840"/>
                  <a:pt x="4360" y="1840"/>
                </a:cubicBezTo>
                <a:cubicBezTo>
                  <a:pt x="5830" y="1840"/>
                  <a:pt x="5620" y="1860"/>
                  <a:pt x="6600" y="1700"/>
                </a:cubicBezTo>
                <a:cubicBezTo>
                  <a:pt x="7580" y="1540"/>
                  <a:pt x="8070" y="1250"/>
                  <a:pt x="8799" y="898"/>
                </a:cubicBezTo>
                <a:cubicBezTo>
                  <a:pt x="8020" y="1220"/>
                  <a:pt x="7370" y="1520"/>
                  <a:pt x="5703" y="1534"/>
                </a:cubicBezTo>
                <a:cubicBezTo>
                  <a:pt x="4070" y="1580"/>
                  <a:pt x="2590" y="1130"/>
                  <a:pt x="2180" y="968"/>
                </a:cubicBezTo>
                <a:cubicBezTo>
                  <a:pt x="1770" y="806"/>
                  <a:pt x="727" y="323"/>
                  <a:pt x="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p:cNvSpPr/>
          <p:nvPr/>
        </p:nvSpPr>
        <p:spPr>
          <a:xfrm>
            <a:off x="4124801" y="672941"/>
            <a:ext cx="4454525" cy="1568450"/>
          </a:xfrm>
          <a:prstGeom prst="rect">
            <a:avLst/>
          </a:prstGeom>
          <a:noFill/>
          <a:ln w="9525">
            <a:noFill/>
          </a:ln>
        </p:spPr>
        <p:txBody>
          <a:bodyPr wrap="none" anchor="t">
            <a:spAutoFit/>
          </a:bodyPr>
          <a:lstStyle/>
          <a:p>
            <a:pPr algn="ctr"/>
            <a:r>
              <a:rPr lang="en-US" altLang="zh-CN" sz="4800" b="1" dirty="0">
                <a:solidFill>
                  <a:srgbClr val="FF0000"/>
                </a:solidFill>
                <a:latin typeface="华文行楷" panose="02010800040101010101" pitchFamily="2" charset="-122"/>
                <a:ea typeface="华文行楷" panose="02010800040101010101" pitchFamily="2" charset="-122"/>
              </a:rPr>
              <a:t> </a:t>
            </a:r>
            <a:r>
              <a:rPr lang="zh-CN" altLang="en-US" sz="4800" b="1" dirty="0">
                <a:solidFill>
                  <a:srgbClr val="FF0000"/>
                </a:solidFill>
                <a:latin typeface="华文行楷" panose="02010800040101010101" pitchFamily="2" charset="-122"/>
                <a:ea typeface="华文行楷" panose="02010800040101010101" pitchFamily="2" charset="-122"/>
              </a:rPr>
              <a:t>谢谢大家！</a:t>
            </a:r>
          </a:p>
          <a:p>
            <a:pPr algn="ctr"/>
            <a:r>
              <a:rPr lang="zh-CN" altLang="en-US" sz="4800" b="1" dirty="0">
                <a:solidFill>
                  <a:srgbClr val="FF0000"/>
                </a:solidFill>
                <a:latin typeface="华文行楷" panose="02010800040101010101" pitchFamily="2" charset="-122"/>
                <a:ea typeface="华文行楷" panose="02010800040101010101" pitchFamily="2" charset="-122"/>
              </a:rPr>
              <a:t>祝愿梦想成真！</a:t>
            </a:r>
          </a:p>
        </p:txBody>
      </p:sp>
      <p:sp>
        <p:nvSpPr>
          <p:cNvPr id="6" name="Text Box 6"/>
          <p:cNvSpPr txBox="1"/>
          <p:nvPr/>
        </p:nvSpPr>
        <p:spPr>
          <a:xfrm>
            <a:off x="3673475" y="6049645"/>
            <a:ext cx="5367020" cy="583565"/>
          </a:xfrm>
          <a:prstGeom prst="rect">
            <a:avLst/>
          </a:prstGeom>
          <a:noFill/>
          <a:ln w="9525">
            <a:noFill/>
          </a:ln>
        </p:spPr>
        <p:txBody>
          <a:bodyPr wrap="square" anchor="t">
            <a:spAutoFit/>
          </a:bodyPr>
          <a:lstStyle/>
          <a:p>
            <a:pPr marL="342900" indent="-342900" algn="ctr">
              <a:spcBef>
                <a:spcPct val="50000"/>
              </a:spcBef>
              <a:buFont typeface="Wingdings" panose="05000000000000000000" pitchFamily="2" charset="2"/>
              <a:buNone/>
            </a:pPr>
            <a:r>
              <a:rPr lang="zh-CN" altLang="en-US" sz="3200" b="1" dirty="0">
                <a:solidFill>
                  <a:srgbClr val="0000FF"/>
                </a:solidFill>
                <a:latin typeface="华文行楷" panose="02010800040101010101" pitchFamily="2" charset="-122"/>
                <a:ea typeface="华文行楷" panose="02010800040101010101" pitchFamily="2" charset="-122"/>
                <a:cs typeface="华文行楷" panose="02010800040101010101" pitchFamily="2" charset="-122"/>
              </a:rPr>
              <a:t>生涯规划，成就更好的自己！</a:t>
            </a:r>
          </a:p>
        </p:txBody>
      </p:sp>
    </p:spTree>
  </p:cSld>
  <p:clrMapOvr>
    <a:masterClrMapping/>
  </p:clrMapOvr>
  <mc:AlternateContent xmlns:mc="http://schemas.openxmlformats.org/markup-compatibility/2006">
    <mc:Choice xmlns:p14="http://schemas.microsoft.com/office/powerpoint/2010/main" xmlns="" Requires="p14">
      <p:transition p14:dur="9">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03910" y="2644140"/>
            <a:ext cx="9490075" cy="213677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lang="en-US" altLang="zh-CN" sz="2800" b="0" noProof="1" smtClean="0">
                <a:solidFill>
                  <a:schemeClr val="tx1"/>
                </a:solidFill>
              </a:rPr>
              <a:t>1. </a:t>
            </a:r>
            <a:r>
              <a:rPr lang="zh-CN" altLang="en-US" sz="2800" b="0" dirty="0" smtClean="0">
                <a:solidFill>
                  <a:schemeClr val="tx1"/>
                </a:solidFill>
                <a:sym typeface="+mn-ea"/>
              </a:rPr>
              <a:t>新</a:t>
            </a:r>
            <a:r>
              <a:rPr lang="zh-CN" altLang="en-US" sz="2800" b="0" dirty="0">
                <a:solidFill>
                  <a:schemeClr val="tx1"/>
                </a:solidFill>
                <a:sym typeface="+mn-ea"/>
              </a:rPr>
              <a:t>高考赋予了我们哪些选择权？</a:t>
            </a:r>
          </a:p>
          <a:p>
            <a:pPr algn="l"/>
            <a:endParaRPr lang="zh-CN" altLang="zh-CN" sz="2800" b="0" dirty="0">
              <a:solidFill>
                <a:schemeClr val="tx1"/>
              </a:solidFill>
              <a:sym typeface="+mn-ea"/>
            </a:endParaRPr>
          </a:p>
          <a:p>
            <a:pPr algn="l"/>
            <a:r>
              <a:rPr lang="en-US" altLang="zh-CN" sz="2800" b="0" dirty="0" smtClean="0">
                <a:solidFill>
                  <a:schemeClr val="tx1"/>
                </a:solidFill>
                <a:sym typeface="+mn-ea"/>
              </a:rPr>
              <a:t>2. </a:t>
            </a:r>
            <a:r>
              <a:rPr lang="zh-CN" altLang="en-US" sz="2800" b="0" dirty="0" smtClean="0">
                <a:solidFill>
                  <a:schemeClr val="tx1"/>
                </a:solidFill>
                <a:sym typeface="+mn-ea"/>
              </a:rPr>
              <a:t>用</a:t>
            </a:r>
            <a:r>
              <a:rPr lang="zh-CN" altLang="en-US" sz="2800" b="0" dirty="0">
                <a:solidFill>
                  <a:schemeClr val="tx1"/>
                </a:solidFill>
                <a:sym typeface="+mn-ea"/>
              </a:rPr>
              <a:t>什么工具能帮助我们更好地做选择？</a:t>
            </a:r>
          </a:p>
          <a:p>
            <a:pPr algn="l"/>
            <a:endParaRPr lang="zh-CN" altLang="en-US" sz="2800" b="0" dirty="0">
              <a:solidFill>
                <a:schemeClr val="tx1"/>
              </a:solidFill>
              <a:sym typeface="+mn-ea"/>
            </a:endParaRPr>
          </a:p>
          <a:p>
            <a:pPr algn="l"/>
            <a:r>
              <a:rPr lang="en-US" altLang="zh-CN" sz="2800" b="0" dirty="0" smtClean="0">
                <a:solidFill>
                  <a:schemeClr val="tx1"/>
                </a:solidFill>
                <a:sym typeface="+mn-ea"/>
              </a:rPr>
              <a:t>3. </a:t>
            </a:r>
            <a:r>
              <a:rPr lang="zh-CN" altLang="en-US" sz="2800" b="0" dirty="0" smtClean="0">
                <a:solidFill>
                  <a:schemeClr val="tx1"/>
                </a:solidFill>
                <a:sym typeface="+mn-ea"/>
              </a:rPr>
              <a:t>选</a:t>
            </a:r>
            <a:r>
              <a:rPr lang="zh-CN" altLang="en-US" sz="2800" b="0" dirty="0">
                <a:solidFill>
                  <a:schemeClr val="tx1"/>
                </a:solidFill>
                <a:sym typeface="+mn-ea"/>
              </a:rPr>
              <a:t>科决策时我们需考虑哪些因素？ </a:t>
            </a:r>
          </a:p>
        </p:txBody>
      </p:sp>
      <p:sp>
        <p:nvSpPr>
          <p:cNvPr id="5" name="文本框 4"/>
          <p:cNvSpPr txBox="1"/>
          <p:nvPr>
            <p:custDataLst>
              <p:tags r:id="rId1"/>
            </p:custDataLst>
          </p:nvPr>
        </p:nvSpPr>
        <p:spPr>
          <a:xfrm>
            <a:off x="312420" y="1190625"/>
            <a:ext cx="2494280" cy="936625"/>
          </a:xfrm>
          <a:prstGeom prst="rect">
            <a:avLst/>
          </a:prstGeom>
        </p:spPr>
        <p:txBody>
          <a:bodyPr vert="horz" lIns="91440" tIns="45720" rIns="91440" bIns="45720" rtlCol="0" anchor="ctr" anchorCtr="0">
            <a:noAutofit/>
          </a:bodyPr>
          <a:lstStyle>
            <a:lvl1pPr algn="ctr">
              <a:lnSpc>
                <a:spcPct val="90000"/>
              </a:lnSpc>
              <a:spcBef>
                <a:spcPct val="0"/>
              </a:spcBef>
              <a:buNone/>
              <a:defRPr sz="4400">
                <a:latin typeface="+mj-lt"/>
                <a:ea typeface="+mj-ea"/>
                <a:cs typeface="+mj-cs"/>
              </a:defRPr>
            </a:lvl1pPr>
          </a:lstStyle>
          <a:p>
            <a:r>
              <a:rPr lang="zh-CN" altLang="en-US" sz="5400" b="1">
                <a:solidFill>
                  <a:schemeClr val="accent5"/>
                </a:solidFill>
                <a:uFillTx/>
                <a:latin typeface="+mj-ea"/>
              </a:rPr>
              <a:t>思考</a:t>
            </a:r>
          </a:p>
        </p:txBody>
      </p:sp>
      <p:pic>
        <p:nvPicPr>
          <p:cNvPr id="4" name="图片 3"/>
          <p:cNvPicPr>
            <a:picLocks noChangeAspect="1"/>
          </p:cNvPicPr>
          <p:nvPr/>
        </p:nvPicPr>
        <p:blipFill>
          <a:blip r:embed="rId3" cstate="print"/>
          <a:stretch>
            <a:fillRect/>
          </a:stretch>
        </p:blipFill>
        <p:spPr>
          <a:xfrm>
            <a:off x="7819390" y="40640"/>
            <a:ext cx="4363085" cy="29063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同心圆 2"/>
          <p:cNvSpPr/>
          <p:nvPr>
            <p:custDataLst>
              <p:tags r:id="rId1"/>
            </p:custDataLst>
          </p:nvPr>
        </p:nvSpPr>
        <p:spPr>
          <a:xfrm>
            <a:off x="1047145" y="3054866"/>
            <a:ext cx="1204081" cy="1204081"/>
          </a:xfrm>
          <a:prstGeom prst="donut">
            <a:avLst>
              <a:gd name="adj" fmla="val 10146"/>
            </a:avLst>
          </a:prstGeom>
          <a:solidFill>
            <a:schemeClr val="accent2"/>
          </a:solidFill>
          <a:effectLst/>
        </p:spPr>
        <p:style>
          <a:lnRef idx="0">
            <a:schemeClr val="accent2"/>
          </a:lnRef>
          <a:fillRef idx="3">
            <a:schemeClr val="accent2"/>
          </a:fillRef>
          <a:effectRef idx="3">
            <a:schemeClr val="accent2"/>
          </a:effectRef>
          <a:fontRef idx="minor">
            <a:schemeClr val="lt1"/>
          </a:fontRef>
        </p:style>
        <p:txBody>
          <a:bodyPr wrap="square" lIns="91440" tIns="45720" rIns="91440" bIns="45720" anchor="ctr">
            <a:normAutofit/>
          </a:bodyPr>
          <a:lstStyle/>
          <a:p>
            <a:pPr algn="ctr"/>
            <a:r>
              <a:rPr lang="en-US" altLang="zh-CN"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01</a:t>
            </a:r>
            <a:endParaRPr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 name="椭圆 3"/>
          <p:cNvSpPr/>
          <p:nvPr>
            <p:custDataLst>
              <p:tags r:id="rId2"/>
            </p:custDataLst>
          </p:nvPr>
        </p:nvSpPr>
        <p:spPr>
          <a:xfrm>
            <a:off x="882710" y="2897281"/>
            <a:ext cx="1522402" cy="1522402"/>
          </a:xfrm>
          <a:prstGeom prst="ellipse">
            <a:avLst/>
          </a:prstGeom>
          <a:noFill/>
          <a:ln w="76200">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微软雅黑" panose="020B0503020204020204" charset="-122"/>
              <a:ea typeface="微软雅黑" panose="020B0503020204020204" charset="-122"/>
              <a:cs typeface="微软雅黑" panose="020B0503020204020204" charset="-122"/>
            </a:endParaRPr>
          </a:p>
        </p:txBody>
      </p:sp>
      <p:sp>
        <p:nvSpPr>
          <p:cNvPr id="6" name="同心圆 5"/>
          <p:cNvSpPr/>
          <p:nvPr>
            <p:custDataLst>
              <p:tags r:id="rId3"/>
            </p:custDataLst>
          </p:nvPr>
        </p:nvSpPr>
        <p:spPr>
          <a:xfrm>
            <a:off x="3227152" y="3054866"/>
            <a:ext cx="1204081" cy="1204081"/>
          </a:xfrm>
          <a:prstGeom prst="donut">
            <a:avLst>
              <a:gd name="adj" fmla="val 10146"/>
            </a:avLst>
          </a:prstGeom>
          <a:solidFill>
            <a:schemeClr val="accent1"/>
          </a:solidFill>
          <a:effectLst/>
        </p:spPr>
        <p:style>
          <a:lnRef idx="0">
            <a:schemeClr val="accent2"/>
          </a:lnRef>
          <a:fillRef idx="3">
            <a:schemeClr val="accent2"/>
          </a:fillRef>
          <a:effectRef idx="3">
            <a:schemeClr val="accent2"/>
          </a:effectRef>
          <a:fontRef idx="minor">
            <a:schemeClr val="lt1"/>
          </a:fontRef>
        </p:style>
        <p:txBody>
          <a:bodyPr wrap="square" lIns="91440" tIns="45720" rIns="91440" bIns="45720" anchor="ctr">
            <a:normAutofit/>
          </a:bodyPr>
          <a:lstStyle/>
          <a:p>
            <a:pPr algn="ctr"/>
            <a:r>
              <a:rPr lang="en-US" altLang="zh-CN"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02</a:t>
            </a:r>
            <a:endParaRPr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7" name="椭圆 6"/>
          <p:cNvSpPr/>
          <p:nvPr>
            <p:custDataLst>
              <p:tags r:id="rId4"/>
            </p:custDataLst>
          </p:nvPr>
        </p:nvSpPr>
        <p:spPr>
          <a:xfrm>
            <a:off x="3062717" y="2897281"/>
            <a:ext cx="1522402" cy="1522402"/>
          </a:xfrm>
          <a:prstGeom prst="ellipse">
            <a:avLst/>
          </a:prstGeom>
          <a:noFill/>
          <a:ln w="762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微软雅黑" panose="020B0503020204020204" charset="-122"/>
              <a:ea typeface="微软雅黑" panose="020B0503020204020204" charset="-122"/>
              <a:cs typeface="微软雅黑" panose="020B0503020204020204" charset="-122"/>
            </a:endParaRPr>
          </a:p>
        </p:txBody>
      </p:sp>
      <p:sp>
        <p:nvSpPr>
          <p:cNvPr id="9" name="同心圆 8"/>
          <p:cNvSpPr/>
          <p:nvPr>
            <p:custDataLst>
              <p:tags r:id="rId5"/>
            </p:custDataLst>
          </p:nvPr>
        </p:nvSpPr>
        <p:spPr>
          <a:xfrm>
            <a:off x="5407159" y="3054866"/>
            <a:ext cx="1204081" cy="1204081"/>
          </a:xfrm>
          <a:prstGeom prst="donut">
            <a:avLst>
              <a:gd name="adj" fmla="val 10146"/>
            </a:avLst>
          </a:prstGeom>
          <a:solidFill>
            <a:schemeClr val="accent3"/>
          </a:solidFill>
          <a:effectLst/>
        </p:spPr>
        <p:style>
          <a:lnRef idx="0">
            <a:schemeClr val="accent3"/>
          </a:lnRef>
          <a:fillRef idx="3">
            <a:schemeClr val="accent3"/>
          </a:fillRef>
          <a:effectRef idx="3">
            <a:schemeClr val="accent3"/>
          </a:effectRef>
          <a:fontRef idx="minor">
            <a:schemeClr val="lt1"/>
          </a:fontRef>
        </p:style>
        <p:txBody>
          <a:bodyPr wrap="square" lIns="91440" tIns="45720" rIns="91440" bIns="45720" anchor="ctr">
            <a:normAutofit/>
          </a:bodyPr>
          <a:lstStyle/>
          <a:p>
            <a:pPr algn="ctr"/>
            <a:r>
              <a:rPr lang="en-US" altLang="zh-CN"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03</a:t>
            </a:r>
            <a:endParaRPr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0" name="椭圆 9"/>
          <p:cNvSpPr/>
          <p:nvPr>
            <p:custDataLst>
              <p:tags r:id="rId6"/>
            </p:custDataLst>
          </p:nvPr>
        </p:nvSpPr>
        <p:spPr>
          <a:xfrm>
            <a:off x="5242724" y="2897281"/>
            <a:ext cx="1522402" cy="1522402"/>
          </a:xfrm>
          <a:prstGeom prst="ellipse">
            <a:avLst/>
          </a:prstGeom>
          <a:noFill/>
          <a:ln w="76200">
            <a:solidFill>
              <a:schemeClr val="accent3"/>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微软雅黑" panose="020B0503020204020204" charset="-122"/>
              <a:ea typeface="微软雅黑" panose="020B0503020204020204" charset="-122"/>
              <a:cs typeface="微软雅黑" panose="020B0503020204020204" charset="-122"/>
            </a:endParaRPr>
          </a:p>
        </p:txBody>
      </p:sp>
      <p:sp>
        <p:nvSpPr>
          <p:cNvPr id="12" name="同心圆 11"/>
          <p:cNvSpPr/>
          <p:nvPr>
            <p:custDataLst>
              <p:tags r:id="rId7"/>
            </p:custDataLst>
          </p:nvPr>
        </p:nvSpPr>
        <p:spPr>
          <a:xfrm>
            <a:off x="7587166" y="3054866"/>
            <a:ext cx="1204081" cy="1204081"/>
          </a:xfrm>
          <a:prstGeom prst="donut">
            <a:avLst>
              <a:gd name="adj" fmla="val 10146"/>
            </a:avLst>
          </a:prstGeom>
          <a:solidFill>
            <a:schemeClr val="accent1"/>
          </a:solid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nchor="ctr">
            <a:normAutofit/>
          </a:bodyPr>
          <a:lstStyle/>
          <a:p>
            <a:pPr algn="ctr"/>
            <a:r>
              <a:rPr lang="en-US" altLang="zh-CN"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04</a:t>
            </a:r>
            <a:endParaRPr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3" name="椭圆 12"/>
          <p:cNvSpPr/>
          <p:nvPr>
            <p:custDataLst>
              <p:tags r:id="rId8"/>
            </p:custDataLst>
          </p:nvPr>
        </p:nvSpPr>
        <p:spPr>
          <a:xfrm>
            <a:off x="7422731" y="2897281"/>
            <a:ext cx="1522402" cy="1522402"/>
          </a:xfrm>
          <a:prstGeom prst="ellipse">
            <a:avLst/>
          </a:prstGeom>
          <a:noFill/>
          <a:ln w="762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微软雅黑" panose="020B0503020204020204" charset="-122"/>
              <a:ea typeface="微软雅黑" panose="020B0503020204020204" charset="-122"/>
              <a:cs typeface="微软雅黑" panose="020B0503020204020204" charset="-122"/>
            </a:endParaRPr>
          </a:p>
        </p:txBody>
      </p:sp>
      <p:sp>
        <p:nvSpPr>
          <p:cNvPr id="15" name="同心圆 14"/>
          <p:cNvSpPr/>
          <p:nvPr>
            <p:custDataLst>
              <p:tags r:id="rId9"/>
            </p:custDataLst>
          </p:nvPr>
        </p:nvSpPr>
        <p:spPr>
          <a:xfrm>
            <a:off x="9767172" y="3054866"/>
            <a:ext cx="1204081" cy="1204081"/>
          </a:xfrm>
          <a:prstGeom prst="donut">
            <a:avLst>
              <a:gd name="adj" fmla="val 10146"/>
            </a:avLst>
          </a:prstGeom>
          <a:solidFill>
            <a:schemeClr val="accent2"/>
          </a:solidFill>
          <a:effectLst/>
        </p:spPr>
        <p:style>
          <a:lnRef idx="0">
            <a:schemeClr val="accent3"/>
          </a:lnRef>
          <a:fillRef idx="3">
            <a:schemeClr val="accent3"/>
          </a:fillRef>
          <a:effectRef idx="3">
            <a:schemeClr val="accent3"/>
          </a:effectRef>
          <a:fontRef idx="minor">
            <a:schemeClr val="lt1"/>
          </a:fontRef>
        </p:style>
        <p:txBody>
          <a:bodyPr wrap="square" lIns="91440" tIns="45720" rIns="91440" bIns="45720" anchor="ctr">
            <a:normAutofit/>
          </a:bodyPr>
          <a:lstStyle/>
          <a:p>
            <a:pPr algn="ctr"/>
            <a:r>
              <a:rPr lang="en-US" altLang="zh-CN"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05</a:t>
            </a:r>
            <a:endParaRPr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6" name="椭圆 15"/>
          <p:cNvSpPr/>
          <p:nvPr>
            <p:custDataLst>
              <p:tags r:id="rId10"/>
            </p:custDataLst>
          </p:nvPr>
        </p:nvSpPr>
        <p:spPr>
          <a:xfrm>
            <a:off x="9602737" y="2897281"/>
            <a:ext cx="1522402" cy="1522402"/>
          </a:xfrm>
          <a:prstGeom prst="ellipse">
            <a:avLst/>
          </a:prstGeom>
          <a:noFill/>
          <a:ln w="76200">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微软雅黑" panose="020B0503020204020204" charset="-122"/>
              <a:ea typeface="微软雅黑" panose="020B0503020204020204" charset="-122"/>
              <a:cs typeface="微软雅黑" panose="020B0503020204020204" charset="-122"/>
            </a:endParaRPr>
          </a:p>
        </p:txBody>
      </p:sp>
      <p:cxnSp>
        <p:nvCxnSpPr>
          <p:cNvPr id="38" name="直接连接符 37"/>
          <p:cNvCxnSpPr/>
          <p:nvPr>
            <p:custDataLst>
              <p:tags r:id="rId11"/>
            </p:custDataLst>
          </p:nvPr>
        </p:nvCxnSpPr>
        <p:spPr>
          <a:xfrm>
            <a:off x="2733915" y="4878918"/>
            <a:ext cx="0" cy="135510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12"/>
            </p:custDataLst>
          </p:nvPr>
        </p:nvCxnSpPr>
        <p:spPr>
          <a:xfrm>
            <a:off x="4913921" y="4878918"/>
            <a:ext cx="0" cy="135510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custDataLst>
              <p:tags r:id="rId13"/>
            </p:custDataLst>
          </p:nvPr>
        </p:nvCxnSpPr>
        <p:spPr>
          <a:xfrm>
            <a:off x="7093928" y="4878918"/>
            <a:ext cx="0" cy="135510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custDataLst>
              <p:tags r:id="rId14"/>
            </p:custDataLst>
          </p:nvPr>
        </p:nvCxnSpPr>
        <p:spPr>
          <a:xfrm>
            <a:off x="9273935" y="4878918"/>
            <a:ext cx="0" cy="135510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15"/>
            </p:custDataLst>
          </p:nvPr>
        </p:nvSpPr>
        <p:spPr>
          <a:xfrm>
            <a:off x="312420" y="1190625"/>
            <a:ext cx="2494280" cy="936625"/>
          </a:xfrm>
          <a:prstGeom prst="rect">
            <a:avLst/>
          </a:prstGeom>
        </p:spPr>
        <p:txBody>
          <a:bodyPr vert="horz" lIns="91440" tIns="45720" rIns="91440" bIns="45720" rtlCol="0" anchor="ctr" anchorCtr="0">
            <a:noAutofit/>
          </a:bodyPr>
          <a:lstStyle>
            <a:lvl1pPr algn="ctr">
              <a:lnSpc>
                <a:spcPct val="90000"/>
              </a:lnSpc>
              <a:spcBef>
                <a:spcPct val="0"/>
              </a:spcBef>
              <a:buNone/>
              <a:defRPr sz="4400">
                <a:latin typeface="+mj-lt"/>
                <a:ea typeface="+mj-ea"/>
                <a:cs typeface="+mj-cs"/>
              </a:defRPr>
            </a:lvl1pPr>
          </a:lstStyle>
          <a:p>
            <a:r>
              <a:rPr lang="zh-CN" altLang="en-US" sz="5400" b="1">
                <a:solidFill>
                  <a:schemeClr val="accent5"/>
                </a:solidFill>
                <a:uFillTx/>
                <a:latin typeface="+mj-ea"/>
              </a:rPr>
              <a:t>目录</a:t>
            </a:r>
          </a:p>
        </p:txBody>
      </p:sp>
      <p:sp>
        <p:nvSpPr>
          <p:cNvPr id="14" name="文本框 13"/>
          <p:cNvSpPr txBox="1"/>
          <p:nvPr>
            <p:custDataLst>
              <p:tags r:id="rId16"/>
            </p:custDataLst>
          </p:nvPr>
        </p:nvSpPr>
        <p:spPr>
          <a:xfrm>
            <a:off x="614680" y="5153025"/>
            <a:ext cx="2240280" cy="825500"/>
          </a:xfrm>
          <a:prstGeom prst="rect">
            <a:avLst/>
          </a:prstGeom>
        </p:spPr>
        <p:txBody>
          <a:bodyPr wrap="square" anchor="ctr" anchorCtr="0"/>
          <a:lstStyle>
            <a:defPPr>
              <a:defRPr lang="zh-CN"/>
            </a:defPPr>
            <a:lvl1pPr>
              <a:defRPr sz="2000"/>
            </a:lvl1pPr>
          </a:lstStyle>
          <a:p>
            <a:r>
              <a:rPr lang="zh-CN" altLang="en-US" sz="3600" dirty="0">
                <a:solidFill>
                  <a:srgbClr val="FF0000"/>
                </a:solidFill>
                <a:latin typeface="Arial" panose="020B0604020202020204" pitchFamily="34" charset="0"/>
                <a:ea typeface="微软雅黑" panose="020B0503020204020204" charset="-122"/>
              </a:rPr>
              <a:t>生涯故事</a:t>
            </a:r>
          </a:p>
        </p:txBody>
      </p:sp>
      <p:sp>
        <p:nvSpPr>
          <p:cNvPr id="5" name="文本框 4"/>
          <p:cNvSpPr txBox="1"/>
          <p:nvPr>
            <p:custDataLst>
              <p:tags r:id="rId17"/>
            </p:custDataLst>
          </p:nvPr>
        </p:nvSpPr>
        <p:spPr>
          <a:xfrm>
            <a:off x="2806700" y="5153025"/>
            <a:ext cx="2282190" cy="825500"/>
          </a:xfrm>
          <a:prstGeom prst="rect">
            <a:avLst/>
          </a:prstGeom>
        </p:spPr>
        <p:txBody>
          <a:bodyPr wrap="square" anchor="ctr" anchorCtr="0"/>
          <a:lstStyle>
            <a:defPPr>
              <a:defRPr lang="zh-CN"/>
            </a:defPPr>
            <a:lvl1pPr>
              <a:defRPr sz="2000"/>
            </a:lvl1pPr>
          </a:lstStyle>
          <a:p>
            <a:r>
              <a:rPr lang="zh-CN" altLang="en-US" sz="3600" dirty="0">
                <a:solidFill>
                  <a:srgbClr val="FF0000"/>
                </a:solidFill>
                <a:latin typeface="Arial" panose="020B0604020202020204" pitchFamily="34" charset="0"/>
                <a:ea typeface="微软雅黑" panose="020B0503020204020204" charset="-122"/>
              </a:rPr>
              <a:t>生涯体验</a:t>
            </a:r>
          </a:p>
        </p:txBody>
      </p:sp>
      <p:sp>
        <p:nvSpPr>
          <p:cNvPr id="8" name="文本框 7"/>
          <p:cNvSpPr txBox="1"/>
          <p:nvPr>
            <p:custDataLst>
              <p:tags r:id="rId18"/>
            </p:custDataLst>
          </p:nvPr>
        </p:nvSpPr>
        <p:spPr>
          <a:xfrm>
            <a:off x="4912995" y="5153025"/>
            <a:ext cx="2180590" cy="825500"/>
          </a:xfrm>
          <a:prstGeom prst="rect">
            <a:avLst/>
          </a:prstGeom>
        </p:spPr>
        <p:txBody>
          <a:bodyPr wrap="square" anchor="ctr" anchorCtr="0">
            <a:normAutofit fontScale="97500"/>
          </a:bodyPr>
          <a:lstStyle>
            <a:defPPr>
              <a:defRPr lang="zh-CN"/>
            </a:defPPr>
            <a:lvl1pPr>
              <a:defRPr sz="2000"/>
            </a:lvl1pPr>
          </a:lstStyle>
          <a:p>
            <a:r>
              <a:rPr lang="zh-CN" altLang="en-US" sz="4000" dirty="0">
                <a:solidFill>
                  <a:srgbClr val="FF0000"/>
                </a:solidFill>
                <a:latin typeface="Arial" panose="020B0604020202020204" pitchFamily="34" charset="0"/>
                <a:ea typeface="微软雅黑" panose="020B0503020204020204" charset="-122"/>
              </a:rPr>
              <a:t>生涯知识</a:t>
            </a:r>
          </a:p>
        </p:txBody>
      </p:sp>
      <p:sp>
        <p:nvSpPr>
          <p:cNvPr id="11" name="文本框 10"/>
          <p:cNvSpPr txBox="1"/>
          <p:nvPr>
            <p:custDataLst>
              <p:tags r:id="rId19"/>
            </p:custDataLst>
          </p:nvPr>
        </p:nvSpPr>
        <p:spPr>
          <a:xfrm>
            <a:off x="7094220" y="5153025"/>
            <a:ext cx="2061210" cy="825500"/>
          </a:xfrm>
          <a:prstGeom prst="rect">
            <a:avLst/>
          </a:prstGeom>
        </p:spPr>
        <p:txBody>
          <a:bodyPr wrap="square" anchor="ctr" anchorCtr="0">
            <a:normAutofit fontScale="90000"/>
          </a:bodyPr>
          <a:lstStyle>
            <a:defPPr>
              <a:defRPr lang="zh-CN"/>
            </a:defPPr>
            <a:lvl1pPr>
              <a:defRPr sz="2000"/>
            </a:lvl1pPr>
          </a:lstStyle>
          <a:p>
            <a:r>
              <a:rPr lang="zh-CN" altLang="en-US" sz="4000" dirty="0">
                <a:solidFill>
                  <a:srgbClr val="FF0000"/>
                </a:solidFill>
                <a:latin typeface="Arial" panose="020B0604020202020204" pitchFamily="34" charset="0"/>
                <a:ea typeface="微软雅黑" panose="020B0503020204020204" charset="-122"/>
              </a:rPr>
              <a:t>生涯行动</a:t>
            </a:r>
          </a:p>
        </p:txBody>
      </p:sp>
      <p:sp>
        <p:nvSpPr>
          <p:cNvPr id="17" name="文本框 16"/>
          <p:cNvSpPr txBox="1"/>
          <p:nvPr>
            <p:custDataLst>
              <p:tags r:id="rId20"/>
            </p:custDataLst>
          </p:nvPr>
        </p:nvSpPr>
        <p:spPr>
          <a:xfrm>
            <a:off x="9274175" y="5153025"/>
            <a:ext cx="2038985" cy="825500"/>
          </a:xfrm>
          <a:prstGeom prst="rect">
            <a:avLst/>
          </a:prstGeom>
        </p:spPr>
        <p:txBody>
          <a:bodyPr wrap="square" anchor="ctr" anchorCtr="0">
            <a:normAutofit fontScale="90000"/>
          </a:bodyPr>
          <a:lstStyle>
            <a:defPPr>
              <a:defRPr lang="zh-CN"/>
            </a:defPPr>
            <a:lvl1pPr>
              <a:defRPr sz="2000"/>
            </a:lvl1pPr>
          </a:lstStyle>
          <a:p>
            <a:r>
              <a:rPr lang="zh-CN" altLang="en-US" sz="4000" dirty="0">
                <a:solidFill>
                  <a:srgbClr val="FF0000"/>
                </a:solidFill>
                <a:latin typeface="Arial" panose="020B0604020202020204" pitchFamily="34" charset="0"/>
                <a:ea typeface="微软雅黑" panose="020B0503020204020204" charset="-122"/>
              </a:rPr>
              <a:t>生涯拓展</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a:solidFill>
                  <a:schemeClr val="bg1"/>
                </a:solidFill>
                <a:latin typeface="+mn-ea"/>
                <a:cs typeface="+mj-cs"/>
              </a:rPr>
              <a:t>生涯故事</a:t>
            </a:r>
          </a:p>
        </p:txBody>
      </p:sp>
      <p:sp>
        <p:nvSpPr>
          <p:cNvPr id="2" name="标题 1"/>
          <p:cNvSpPr>
            <a:spLocks noGrp="1"/>
          </p:cNvSpPr>
          <p:nvPr/>
        </p:nvSpPr>
        <p:spPr>
          <a:xfrm>
            <a:off x="493395" y="1033780"/>
            <a:ext cx="9599295"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lang="zh-CN" sz="3200" noProof="1">
                <a:solidFill>
                  <a:schemeClr val="tx1"/>
                </a:solidFill>
              </a:rPr>
              <a:t>选科之难</a:t>
            </a:r>
            <a:r>
              <a:rPr lang="en-US" altLang="zh-CN" sz="3200" noProof="1">
                <a:solidFill>
                  <a:schemeClr val="tx1"/>
                </a:solidFill>
              </a:rPr>
              <a:t>——</a:t>
            </a:r>
            <a:r>
              <a:rPr lang="zh-CN" sz="3200" noProof="1">
                <a:solidFill>
                  <a:schemeClr val="tx1"/>
                </a:solidFill>
              </a:rPr>
              <a:t> 张文不知道怎么选，你会如何建议他？</a:t>
            </a:r>
          </a:p>
        </p:txBody>
      </p:sp>
      <p:sp>
        <p:nvSpPr>
          <p:cNvPr id="6" name="文本框 5"/>
          <p:cNvSpPr txBox="1"/>
          <p:nvPr/>
        </p:nvSpPr>
        <p:spPr>
          <a:xfrm>
            <a:off x="5343525" y="1944370"/>
            <a:ext cx="6445250" cy="4009390"/>
          </a:xfrm>
          <a:prstGeom prst="rect">
            <a:avLst/>
          </a:prstGeom>
          <a:solidFill>
            <a:srgbClr val="FFEFE7"/>
          </a:solidFill>
        </p:spPr>
        <p:txBody>
          <a:bodyPr wrap="square" rtlCol="0" anchor="t">
            <a:spAutoFit/>
          </a:bodyPr>
          <a:lstStyle/>
          <a:p>
            <a:pPr indent="0" algn="l">
              <a:lnSpc>
                <a:spcPct val="130000"/>
              </a:lnSpc>
              <a:buClrTx/>
              <a:buSzTx/>
              <a:buFont typeface="Arial" panose="020B0604020202020204" pitchFamily="34" charset="0"/>
              <a:buNone/>
            </a:pPr>
            <a:r>
              <a:rPr lang="zh-CN" sz="2800">
                <a:latin typeface="微软雅黑" panose="020B0503020204020204" charset="-122"/>
                <a:ea typeface="微软雅黑" panose="020B0503020204020204" charset="-122"/>
              </a:rPr>
              <a:t>每科成绩都差不多；</a:t>
            </a:r>
          </a:p>
          <a:p>
            <a:pPr indent="0" algn="l">
              <a:lnSpc>
                <a:spcPct val="130000"/>
              </a:lnSpc>
              <a:buClrTx/>
              <a:buSzTx/>
              <a:buFont typeface="Arial" panose="020B0604020202020204" pitchFamily="34" charset="0"/>
              <a:buNone/>
            </a:pPr>
            <a:r>
              <a:rPr lang="zh-CN" sz="2800">
                <a:latin typeface="微软雅黑" panose="020B0503020204020204" charset="-122"/>
                <a:ea typeface="微软雅黑" panose="020B0503020204020204" charset="-122"/>
              </a:rPr>
              <a:t>对历史比较感兴趣，又担心选历史会缩减自己的选择面；</a:t>
            </a:r>
          </a:p>
          <a:p>
            <a:pPr indent="0" algn="l">
              <a:lnSpc>
                <a:spcPct val="130000"/>
              </a:lnSpc>
              <a:buClrTx/>
              <a:buSzTx/>
              <a:buFont typeface="Arial" panose="020B0604020202020204" pitchFamily="34" charset="0"/>
              <a:buNone/>
            </a:pPr>
            <a:r>
              <a:rPr lang="zh-CN" sz="2800">
                <a:latin typeface="微软雅黑" panose="020B0503020204020204" charset="-122"/>
                <a:ea typeface="微软雅黑" panose="020B0503020204020204" charset="-122"/>
              </a:rPr>
              <a:t>他很喜欢高一的生物和地理老师， 但不确定分班后还是在这两位老师所教的班；</a:t>
            </a:r>
          </a:p>
          <a:p>
            <a:pPr indent="0" algn="l">
              <a:lnSpc>
                <a:spcPct val="130000"/>
              </a:lnSpc>
              <a:buClrTx/>
              <a:buSzTx/>
              <a:buFont typeface="Arial" panose="020B0604020202020204" pitchFamily="34" charset="0"/>
              <a:buNone/>
            </a:pPr>
            <a:r>
              <a:rPr lang="zh-CN" sz="2800">
                <a:latin typeface="微软雅黑" panose="020B0503020204020204" charset="-122"/>
                <a:ea typeface="微软雅黑" panose="020B0503020204020204" charset="-122"/>
              </a:rPr>
              <a:t>妈妈是高中化学老师；</a:t>
            </a:r>
          </a:p>
          <a:p>
            <a:pPr indent="0" algn="l">
              <a:lnSpc>
                <a:spcPct val="130000"/>
              </a:lnSpc>
              <a:buClrTx/>
              <a:buSzTx/>
              <a:buFont typeface="Arial" panose="020B0604020202020204" pitchFamily="34" charset="0"/>
              <a:buNone/>
            </a:pPr>
            <a:r>
              <a:rPr lang="zh-CN" sz="2800">
                <a:latin typeface="微软雅黑" panose="020B0503020204020204" charset="-122"/>
                <a:ea typeface="微软雅黑" panose="020B0503020204020204" charset="-122"/>
              </a:rPr>
              <a:t>政治是张文觉得学起来最轻松的科目。</a:t>
            </a:r>
          </a:p>
        </p:txBody>
      </p:sp>
      <p:pic>
        <p:nvPicPr>
          <p:cNvPr id="7" name="图片 6"/>
          <p:cNvPicPr>
            <a:picLocks noChangeAspect="1"/>
          </p:cNvPicPr>
          <p:nvPr/>
        </p:nvPicPr>
        <p:blipFill>
          <a:blip r:embed="rId3" cstate="print"/>
          <a:stretch>
            <a:fillRect/>
          </a:stretch>
        </p:blipFill>
        <p:spPr>
          <a:xfrm>
            <a:off x="5080" y="2035810"/>
            <a:ext cx="5373370" cy="37598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20700" y="842645"/>
            <a:ext cx="10608945" cy="1555750"/>
          </a:xfrm>
          <a:prstGeom prst="rect">
            <a:avLst/>
          </a:prstGeom>
          <a:solidFill>
            <a:schemeClr val="bg1">
              <a:alpha val="81000"/>
            </a:schemeClr>
          </a:solidFill>
        </p:spPr>
        <p:txBody>
          <a:bodyPr wrap="square" rtlCol="0" anchor="t">
            <a:spAutoFit/>
          </a:bodyPr>
          <a:lstStyle/>
          <a:p>
            <a:pPr indent="0">
              <a:lnSpc>
                <a:spcPct val="170000"/>
              </a:lnSpc>
              <a:buFont typeface="Arial" panose="020B0604020202020204" pitchFamily="34" charset="0"/>
              <a:buNone/>
            </a:pPr>
            <a:r>
              <a:rPr lang="en-US" altLang="zh-CN" sz="2800">
                <a:latin typeface="微软雅黑" panose="020B0503020204020204" charset="-122"/>
                <a:ea typeface="微软雅黑" panose="020B0503020204020204" charset="-122"/>
              </a:rPr>
              <a:t>       </a:t>
            </a:r>
            <a:r>
              <a:rPr lang="zh-CN" sz="2800">
                <a:latin typeface="微软雅黑" panose="020B0503020204020204" charset="-122"/>
                <a:ea typeface="微软雅黑" panose="020B0503020204020204" charset="-122"/>
              </a:rPr>
              <a:t>我们如何在兴趣、 优势、 喜欢的老师、 资源等众多错综复杂的信息中做出最合适的取舍？</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a:solidFill>
                  <a:schemeClr val="bg1"/>
                </a:solidFill>
                <a:latin typeface="+mn-ea"/>
                <a:cs typeface="+mj-cs"/>
              </a:rPr>
              <a:t>生涯体验</a:t>
            </a:r>
          </a:p>
        </p:txBody>
      </p:sp>
      <p:sp>
        <p:nvSpPr>
          <p:cNvPr id="2" name="标题 1"/>
          <p:cNvSpPr>
            <a:spLocks noGrp="1"/>
          </p:cNvSpPr>
          <p:nvPr/>
        </p:nvSpPr>
        <p:spPr>
          <a:xfrm>
            <a:off x="789305" y="927100"/>
            <a:ext cx="5838190"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lang="zh-CN" altLang="zh-CN" sz="3200" noProof="1">
                <a:solidFill>
                  <a:schemeClr val="tx1"/>
                </a:solidFill>
              </a:rPr>
              <a:t>活动 1： 最重要的决定</a:t>
            </a:r>
          </a:p>
        </p:txBody>
      </p:sp>
      <p:sp>
        <p:nvSpPr>
          <p:cNvPr id="5" name="标题 1"/>
          <p:cNvSpPr>
            <a:spLocks noGrp="1"/>
          </p:cNvSpPr>
          <p:nvPr/>
        </p:nvSpPr>
        <p:spPr>
          <a:xfrm>
            <a:off x="788671" y="1668780"/>
            <a:ext cx="9269730" cy="124269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lnSpc>
                <a:spcPct val="120000"/>
              </a:lnSpc>
            </a:pPr>
            <a:r>
              <a:rPr lang="en-US" sz="2800" b="0" noProof="1">
                <a:solidFill>
                  <a:schemeClr val="tx1"/>
                </a:solidFill>
              </a:rPr>
              <a:t>       </a:t>
            </a:r>
            <a:r>
              <a:rPr sz="2800" b="0" noProof="1">
                <a:solidFill>
                  <a:schemeClr val="tx1"/>
                </a:solidFill>
              </a:rPr>
              <a:t>请回顾自己过去经验中最重要的</a:t>
            </a:r>
            <a:r>
              <a:rPr sz="2800" noProof="1">
                <a:solidFill>
                  <a:schemeClr val="tx1"/>
                </a:solidFill>
              </a:rPr>
              <a:t>三个选择</a:t>
            </a:r>
            <a:r>
              <a:rPr sz="2800" b="0" noProof="1">
                <a:solidFill>
                  <a:schemeClr val="tx1"/>
                </a:solidFill>
              </a:rPr>
              <a:t>， 按照以下四个部分描述并记录在纸上。</a:t>
            </a:r>
          </a:p>
        </p:txBody>
      </p:sp>
      <p:pic>
        <p:nvPicPr>
          <p:cNvPr id="3" name="图片 2"/>
          <p:cNvPicPr>
            <a:picLocks noChangeAspect="1"/>
          </p:cNvPicPr>
          <p:nvPr/>
        </p:nvPicPr>
        <p:blipFill>
          <a:blip r:embed="rId3" cstate="print"/>
          <a:stretch>
            <a:fillRect/>
          </a:stretch>
        </p:blipFill>
        <p:spPr>
          <a:xfrm>
            <a:off x="1864360" y="3108325"/>
            <a:ext cx="7892415" cy="32486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85215" y="415290"/>
            <a:ext cx="10026015" cy="780415"/>
          </a:xfrm>
          <a:prstGeom prst="rect">
            <a:avLst/>
          </a:prstGeom>
          <a:noFill/>
        </p:spPr>
        <p:txBody>
          <a:bodyPr wrap="square" rtlCol="0" anchor="t">
            <a:spAutoFit/>
          </a:bodyPr>
          <a:lstStyle/>
          <a:p>
            <a:pPr indent="0">
              <a:lnSpc>
                <a:spcPct val="160000"/>
              </a:lnSpc>
              <a:buFont typeface="Arial" panose="020B0604020202020204" pitchFamily="34" charset="0"/>
              <a:buNone/>
            </a:pPr>
            <a:r>
              <a:rPr sz="3200" b="1">
                <a:latin typeface="微软雅黑" panose="020B0503020204020204" charset="-122"/>
                <a:ea typeface="微软雅黑" panose="020B0503020204020204" charset="-122"/>
                <a:sym typeface="+mn-ea"/>
              </a:rPr>
              <a:t>分享一下</a:t>
            </a:r>
          </a:p>
        </p:txBody>
      </p:sp>
      <p:pic>
        <p:nvPicPr>
          <p:cNvPr id="7" name="图片 6"/>
          <p:cNvPicPr>
            <a:picLocks noChangeAspect="1"/>
          </p:cNvPicPr>
          <p:nvPr/>
        </p:nvPicPr>
        <p:blipFill>
          <a:blip r:embed="rId2" cstate="print"/>
          <a:stretch>
            <a:fillRect/>
          </a:stretch>
        </p:blipFill>
        <p:spPr>
          <a:xfrm>
            <a:off x="2644140" y="2033270"/>
            <a:ext cx="6644640" cy="37344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txBox="1"/>
          <p:nvPr>
            <p:custDataLst>
              <p:tags r:id="rId1"/>
            </p:custDataLst>
          </p:nvPr>
        </p:nvSpPr>
        <p:spPr>
          <a:xfrm>
            <a:off x="349250" y="221615"/>
            <a:ext cx="3543300" cy="462915"/>
          </a:xfrm>
          <a:prstGeom prst="rect">
            <a:avLst/>
          </a:prstGeom>
          <a:noFill/>
        </p:spPr>
        <p:txBody>
          <a:bodyPr wrap="square" rtlCol="0" anchor="ctr" anchorCtr="0"/>
          <a:lstStyle/>
          <a:p>
            <a:r>
              <a:rPr lang="zh-CN" altLang="en-US" sz="3600" b="1">
                <a:solidFill>
                  <a:schemeClr val="bg1"/>
                </a:solidFill>
                <a:latin typeface="+mn-ea"/>
                <a:cs typeface="+mj-cs"/>
              </a:rPr>
              <a:t>生涯体验</a:t>
            </a:r>
          </a:p>
        </p:txBody>
      </p:sp>
      <p:sp>
        <p:nvSpPr>
          <p:cNvPr id="2" name="标题 1"/>
          <p:cNvSpPr>
            <a:spLocks noGrp="1"/>
          </p:cNvSpPr>
          <p:nvPr/>
        </p:nvSpPr>
        <p:spPr>
          <a:xfrm>
            <a:off x="789305" y="976630"/>
            <a:ext cx="9110345" cy="622935"/>
          </a:xfrm>
        </p:spPr>
        <p:txBody>
          <a:bodyPr anchor="b">
            <a:noAutofit/>
          </a:bodyPr>
          <a:lstStyle>
            <a:lvl1pPr>
              <a:defRPr sz="3600" b="1">
                <a:solidFill>
                  <a:srgbClr val="2C7BBE"/>
                </a:solidFill>
                <a:latin typeface="微软雅黑" panose="020B0503020204020204" charset="-122"/>
                <a:ea typeface="微软雅黑" panose="020B0503020204020204" charset="-122"/>
              </a:defRPr>
            </a:lvl1pPr>
          </a:lstStyle>
          <a:p>
            <a:pPr algn="l"/>
            <a:r>
              <a:rPr sz="3200" noProof="1">
                <a:solidFill>
                  <a:schemeClr val="tx1"/>
                </a:solidFill>
              </a:rPr>
              <a:t>活动 2： 重要的选择工具——决策平衡单</a:t>
            </a:r>
          </a:p>
        </p:txBody>
      </p:sp>
      <p:pic>
        <p:nvPicPr>
          <p:cNvPr id="3" name="图片 2"/>
          <p:cNvPicPr>
            <a:picLocks noChangeAspect="1"/>
          </p:cNvPicPr>
          <p:nvPr/>
        </p:nvPicPr>
        <p:blipFill>
          <a:blip r:embed="rId3" cstate="print"/>
          <a:stretch>
            <a:fillRect/>
          </a:stretch>
        </p:blipFill>
        <p:spPr>
          <a:xfrm>
            <a:off x="1207770" y="2169795"/>
            <a:ext cx="9086850" cy="353377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d2e9bcd2-50ab-46f2-b702-70763c3c0384}"/>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77418"/>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67"/>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67"/>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77418"/>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867"/>
  <p:tag name="KSO_WM_TEMPLATE_MASTER_THUMB_INDEX" val="12"/>
  <p:tag name="KSO_WM_TEMPLATE_THUMBS_INDEX" val="1、4、7、8、9、10、11、12、13、16、17、18、19、21、22、23、24、25、26、27、28、29、30、31"/>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76890_1"/>
  <p:tag name="KSO_WM_TEMPLATE_CATEGORY" val="custom"/>
  <p:tag name="KSO_WM_TEMPLATE_INDEX" val="20177418"/>
  <p:tag name="KSO_WM_TEMPLATE_SUBCATEGORY" val="0"/>
  <p:tag name="KSO_WM_TEMPLATE_THUMBS_INDEX" val="1、10、11、25、26"/>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0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1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leftRight"/>
  <p:tag name="KSO_WM_SLIDE_BK_DARK_LIGHT" val="2"/>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leftRight"/>
  <p:tag name="KSO_WM_SLIDE_BK_DARK_LIGHT" val="2"/>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leftRight"/>
  <p:tag name="KSO_WM_SLIDE_BK_DARK_LIGHT" val="2"/>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leftRight"/>
  <p:tag name="KSO_WM_SLIDE_BK_DARK_LIGHT" val="2"/>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leftRight"/>
  <p:tag name="KSO_WM_SLIDE_BK_DARK_LIGHT" val="2"/>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leftRight"/>
  <p:tag name="KSO_WM_SLIDE_BK_DARK_LIGHT" val="2"/>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leftRight"/>
  <p:tag name="KSO_WM_SLIDE_BK_DARK_LIGHT" val="2"/>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leftRight"/>
  <p:tag name="KSO_WM_SLIDE_BK_DARK_LIGHT" val="2"/>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leftRight"/>
  <p:tag name="KSO_WM_SLIDE_BK_DARK_LIGHT" val="2"/>
</p:tagLst>
</file>

<file path=ppt/tags/tag23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2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ISCONTENTSTITLE" val="1"/>
  <p:tag name="KSO_WM_UNIT_VALUE" val="13"/>
  <p:tag name="KSO_WM_UNIT_HIGHLIGHT" val="0"/>
  <p:tag name="KSO_WM_UNIT_COMPATIBLE" val="0"/>
  <p:tag name="KSO_WM_UNIT_PRESET_TEXT" val="CONTENT"/>
  <p:tag name="KSO_WM_TEMPLATE_CATEGORY" val="custom"/>
  <p:tag name="KSO_WM_TEMPLATE_INDEX" val="20177418"/>
  <p:tag name="KSO_WM_DIAGRAM_GROUP_CODE" val="l1-1"/>
  <p:tag name="KSO_WM_UNIT_ID" val="custom20177418_9*a*1"/>
  <p:tag name="KSO_WM_UNIT_NOCLEAR" val="0"/>
  <p:tag name="KSO_WM_UNIT_DIAGRAM_ISNUMVISUAL" val="0"/>
  <p:tag name="KSO_WM_UNIT_DIAGRAM_ISREFERUNIT" val="0"/>
  <p:tag name="KSO_WM_UNIT_USESOURCEFORMAT_APPLY" val="1"/>
</p:tagLst>
</file>

<file path=ppt/tags/tag2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ISCONTENTSTITLE" val="1"/>
  <p:tag name="KSO_WM_UNIT_VALUE" val="13"/>
  <p:tag name="KSO_WM_UNIT_HIGHLIGHT" val="0"/>
  <p:tag name="KSO_WM_UNIT_COMPATIBLE" val="0"/>
  <p:tag name="KSO_WM_UNIT_PRESET_TEXT" val="CONTENT"/>
  <p:tag name="KSO_WM_TEMPLATE_CATEGORY" val="custom"/>
  <p:tag name="KSO_WM_TEMPLATE_INDEX" val="20177418"/>
  <p:tag name="KSO_WM_DIAGRAM_GROUP_CODE" val="l1-1"/>
  <p:tag name="KSO_WM_UNIT_ID" val="custom20177418_9*a*1"/>
  <p:tag name="KSO_WM_UNIT_NOCLEAR" val="0"/>
  <p:tag name="KSO_WM_UNIT_DIAGRAM_ISNUMVISUAL" val="0"/>
  <p:tag name="KSO_WM_UNIT_DIAGRAM_ISREFERUNIT" val="0"/>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1_2"/>
  <p:tag name="KSO_WM_TEMPLATE_CATEGORY" val="custom"/>
  <p:tag name="KSO_WM_TEMPLATE_INDEX" val="20191730"/>
  <p:tag name="KSO_WM_UNIT_LAYERLEVEL" val="1_1_1"/>
  <p:tag name="KSO_WM_TAG_VERSION" val="1.0"/>
  <p:tag name="KSO_WM_BEAUTIFY_FLAG" val="#wm#"/>
  <p:tag name="KSO_WM_UNIT_TYPE" val="m_h_i"/>
  <p:tag name="KSO_WM_UNIT_INDEX" val="1_1_2"/>
  <p:tag name="KSO_WM_UNIT_DIAGRAM_ISNUMVISUAL" val="0"/>
  <p:tag name="KSO_WM_UNIT_DIAGRAM_ISREFERUNIT" val="0"/>
  <p:tag name="KSO_WM_UNIT_COLOR_SCHEME_SHAPE_ID" val="3"/>
  <p:tag name="KSO_WM_UNIT_COLOR_SCHEME_PARENT_PAGE" val="0_4"/>
  <p:tag name="KSO_WM_UNIT_FILL_FORE_SCHEMECOLOR_INDEX" val="6"/>
  <p:tag name="KSO_WM_UNIT_FILL_TYPE" val="1"/>
  <p:tag name="KSO_WM_UNIT_TEXT_FILL_FORE_SCHEMECOLOR_INDEX" val="13"/>
  <p:tag name="KSO_WM_UNIT_TEXT_FILL_TYPE" val="1"/>
  <p:tag name="KSO_WM_UNIT_USESOURCEFORMAT_APPLY" val="1"/>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1_1"/>
  <p:tag name="KSO_WM_TEMPLATE_CATEGORY" val="custom"/>
  <p:tag name="KSO_WM_TEMPLATE_INDEX" val="20191730"/>
  <p:tag name="KSO_WM_UNIT_LAYERLEVEL" val="1_1_1"/>
  <p:tag name="KSO_WM_TAG_VERSION" val="1.0"/>
  <p:tag name="KSO_WM_BEAUTIFY_FLAG" val="#wm#"/>
  <p:tag name="KSO_WM_UNIT_TYPE" val="m_h_i"/>
  <p:tag name="KSO_WM_UNIT_INDEX" val="1_1_1"/>
  <p:tag name="KSO_WM_UNIT_DIAGRAM_ISNUMVISUAL" val="0"/>
  <p:tag name="KSO_WM_UNIT_DIAGRAM_ISREFERUNIT" val="0"/>
  <p:tag name="KSO_WM_UNIT_COLOR_SCHEME_SHAPE_ID" val="4"/>
  <p:tag name="KSO_WM_UNIT_COLOR_SCHEME_PARENT_PAGE" val="0_4"/>
  <p:tag name="KSO_WM_UNIT_LINE_FORE_SCHEMECOLOR_INDEX" val="6"/>
  <p:tag name="KSO_WM_UNIT_LINE_FILL_TYPE" val="2"/>
  <p:tag name="KSO_WM_UNIT_TEXT_FILL_FORE_SCHEMECOLOR_INDEX" val="2"/>
  <p:tag name="KSO_WM_UNIT_TEXT_FILL_TYPE" val="1"/>
  <p:tag name="KSO_WM_UNIT_USESOURCEFORMAT_APPLY" val="1"/>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2_2"/>
  <p:tag name="KSO_WM_TEMPLATE_CATEGORY" val="custom"/>
  <p:tag name="KSO_WM_TEMPLATE_INDEX" val="20191730"/>
  <p:tag name="KSO_WM_UNIT_LAYERLEVEL" val="1_1_1"/>
  <p:tag name="KSO_WM_TAG_VERSION" val="1.0"/>
  <p:tag name="KSO_WM_BEAUTIFY_FLAG" val="#wm#"/>
  <p:tag name="KSO_WM_UNIT_TYPE" val="m_h_i"/>
  <p:tag name="KSO_WM_UNIT_INDEX" val="1_2_2"/>
  <p:tag name="KSO_WM_UNIT_DIAGRAM_ISNUMVISUAL" val="0"/>
  <p:tag name="KSO_WM_UNIT_DIAGRAM_ISREFERUNIT" val="0"/>
  <p:tag name="KSO_WM_UNIT_COLOR_SCHEME_SHAPE_ID" val="6"/>
  <p:tag name="KSO_WM_UNIT_COLOR_SCHEME_PARENT_PAGE" val="0_4"/>
  <p:tag name="KSO_WM_UNIT_FILL_FORE_SCHEMECOLOR_INDEX" val="5"/>
  <p:tag name="KSO_WM_UNIT_FILL_TYPE" val="1"/>
  <p:tag name="KSO_WM_UNIT_TEXT_FILL_FORE_SCHEMECOLOR_INDEX" val="13"/>
  <p:tag name="KSO_WM_UNIT_TEXT_FILL_TYPE" val="1"/>
  <p:tag name="KSO_WM_UNIT_USESOURCEFORMAT_APPLY" val="1"/>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2_1"/>
  <p:tag name="KSO_WM_TEMPLATE_CATEGORY" val="custom"/>
  <p:tag name="KSO_WM_TEMPLATE_INDEX" val="20191730"/>
  <p:tag name="KSO_WM_UNIT_LAYERLEVEL" val="1_1_1"/>
  <p:tag name="KSO_WM_TAG_VERSION" val="1.0"/>
  <p:tag name="KSO_WM_BEAUTIFY_FLAG" val="#wm#"/>
  <p:tag name="KSO_WM_UNIT_TYPE" val="m_h_i"/>
  <p:tag name="KSO_WM_UNIT_INDEX" val="1_2_1"/>
  <p:tag name="KSO_WM_UNIT_DIAGRAM_ISNUMVISUAL" val="0"/>
  <p:tag name="KSO_WM_UNIT_DIAGRAM_ISREFERUNIT" val="0"/>
  <p:tag name="KSO_WM_UNIT_COLOR_SCHEME_SHAPE_ID" val="7"/>
  <p:tag name="KSO_WM_UNIT_COLOR_SCHEME_PARENT_PAGE" val="0_4"/>
  <p:tag name="KSO_WM_UNIT_LINE_FORE_SCHEMECOLOR_INDEX" val="5"/>
  <p:tag name="KSO_WM_UNIT_LINE_FILL_TYPE" val="2"/>
  <p:tag name="KSO_WM_UNIT_TEXT_FILL_FORE_SCHEMECOLOR_INDEX" val="2"/>
  <p:tag name="KSO_WM_UNIT_TEXT_FILL_TYPE" val="1"/>
  <p:tag name="KSO_WM_UNIT_USESOURCEFORMAT_APPLY" val="1"/>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3_2"/>
  <p:tag name="KSO_WM_TEMPLATE_CATEGORY" val="custom"/>
  <p:tag name="KSO_WM_TEMPLATE_INDEX" val="20191730"/>
  <p:tag name="KSO_WM_UNIT_LAYERLEVEL" val="1_1_1"/>
  <p:tag name="KSO_WM_TAG_VERSION" val="1.0"/>
  <p:tag name="KSO_WM_BEAUTIFY_FLAG" val="#wm#"/>
  <p:tag name="KSO_WM_UNIT_TYPE" val="m_h_i"/>
  <p:tag name="KSO_WM_UNIT_INDEX" val="1_3_2"/>
  <p:tag name="KSO_WM_UNIT_DIAGRAM_ISNUMVISUAL" val="0"/>
  <p:tag name="KSO_WM_UNIT_DIAGRAM_ISREFERUNIT" val="0"/>
  <p:tag name="KSO_WM_UNIT_COLOR_SCHEME_SHAPE_ID" val="9"/>
  <p:tag name="KSO_WM_UNIT_COLOR_SCHEME_PARENT_PAGE" val="0_4"/>
  <p:tag name="KSO_WM_UNIT_FILL_FORE_SCHEMECOLOR_INDEX" val="7"/>
  <p:tag name="KSO_WM_UNIT_FILL_TYPE" val="1"/>
  <p:tag name="KSO_WM_UNIT_TEXT_FILL_FORE_SCHEMECOLOR_INDEX" val="13"/>
  <p:tag name="KSO_WM_UNIT_TEXT_FILL_TYPE" val="1"/>
  <p:tag name="KSO_WM_UNIT_USESOURCEFORMAT_APPLY" val="1"/>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3_1"/>
  <p:tag name="KSO_WM_TEMPLATE_CATEGORY" val="custom"/>
  <p:tag name="KSO_WM_TEMPLATE_INDEX" val="20191730"/>
  <p:tag name="KSO_WM_UNIT_LAYERLEVEL" val="1_1_1"/>
  <p:tag name="KSO_WM_TAG_VERSION" val="1.0"/>
  <p:tag name="KSO_WM_BEAUTIFY_FLAG" val="#wm#"/>
  <p:tag name="KSO_WM_UNIT_TYPE" val="m_h_i"/>
  <p:tag name="KSO_WM_UNIT_INDEX" val="1_3_1"/>
  <p:tag name="KSO_WM_UNIT_DIAGRAM_ISNUMVISUAL" val="0"/>
  <p:tag name="KSO_WM_UNIT_DIAGRAM_ISREFERUNIT" val="0"/>
  <p:tag name="KSO_WM_UNIT_COLOR_SCHEME_SHAPE_ID" val="10"/>
  <p:tag name="KSO_WM_UNIT_COLOR_SCHEME_PARENT_PAGE" val="0_4"/>
  <p:tag name="KSO_WM_UNIT_LINE_FORE_SCHEMECOLOR_INDEX" val="7"/>
  <p:tag name="KSO_WM_UNIT_LINE_FILL_TYPE" val="2"/>
  <p:tag name="KSO_WM_UNIT_TEXT_FILL_FORE_SCHEMECOLOR_INDEX" val="2"/>
  <p:tag name="KSO_WM_UNIT_TEXT_FILL_TYPE" val="1"/>
  <p:tag name="KSO_WM_UNIT_USESOURCEFORMAT_APPLY" val="1"/>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4_1"/>
  <p:tag name="KSO_WM_TEMPLATE_CATEGORY" val="custom"/>
  <p:tag name="KSO_WM_TEMPLATE_INDEX" val="20191730"/>
  <p:tag name="KSO_WM_UNIT_LAYERLEVEL" val="1_1_1"/>
  <p:tag name="KSO_WM_TAG_VERSION" val="1.0"/>
  <p:tag name="KSO_WM_BEAUTIFY_FLAG" val="#wm#"/>
  <p:tag name="KSO_WM_UNIT_TYPE" val="m_h_i"/>
  <p:tag name="KSO_WM_UNIT_INDEX" val="1_4_1"/>
  <p:tag name="KSO_WM_UNIT_DIAGRAM_ISNUMVISUAL" val="0"/>
  <p:tag name="KSO_WM_UNIT_DIAGRAM_ISREFERUNIT" val="0"/>
  <p:tag name="KSO_WM_UNIT_COLOR_SCHEME_SHAPE_ID" val="12"/>
  <p:tag name="KSO_WM_UNIT_COLOR_SCHEME_PARENT_PAGE" val="0_4"/>
  <p:tag name="KSO_WM_UNIT_FILL_FORE_SCHEMECOLOR_INDEX" val="5"/>
  <p:tag name="KSO_WM_UNIT_FILL_TYPE" val="1"/>
  <p:tag name="KSO_WM_UNIT_TEXT_FILL_FORE_SCHEMECOLOR_INDEX" val="13"/>
  <p:tag name="KSO_WM_UNIT_TEXT_FILL_TYPE" val="1"/>
  <p:tag name="KSO_WM_UNIT_USESOURCEFORMAT_APPLY" val="1"/>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4_2"/>
  <p:tag name="KSO_WM_TEMPLATE_CATEGORY" val="custom"/>
  <p:tag name="KSO_WM_TEMPLATE_INDEX" val="20191730"/>
  <p:tag name="KSO_WM_UNIT_LAYERLEVEL" val="1_1_1"/>
  <p:tag name="KSO_WM_TAG_VERSION" val="1.0"/>
  <p:tag name="KSO_WM_BEAUTIFY_FLAG" val="#wm#"/>
  <p:tag name="KSO_WM_UNIT_TYPE" val="m_h_i"/>
  <p:tag name="KSO_WM_UNIT_INDEX" val="1_4_2"/>
  <p:tag name="KSO_WM_UNIT_DIAGRAM_ISNUMVISUAL" val="0"/>
  <p:tag name="KSO_WM_UNIT_DIAGRAM_ISREFERUNIT" val="0"/>
  <p:tag name="KSO_WM_UNIT_COLOR_SCHEME_SHAPE_ID" val="13"/>
  <p:tag name="KSO_WM_UNIT_COLOR_SCHEME_PARENT_PAGE" val="0_4"/>
  <p:tag name="KSO_WM_UNIT_LINE_FORE_SCHEMECOLOR_INDEX" val="5"/>
  <p:tag name="KSO_WM_UNIT_LINE_FILL_TYPE" val="2"/>
  <p:tag name="KSO_WM_UNIT_TEXT_FILL_FORE_SCHEMECOLOR_INDEX" val="2"/>
  <p:tag name="KSO_WM_UNIT_TEXT_FILL_TYPE" val="1"/>
  <p:tag name="KSO_WM_UNIT_USESOURCEFORMAT_APPLY" val="1"/>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5_1"/>
  <p:tag name="KSO_WM_TEMPLATE_CATEGORY" val="custom"/>
  <p:tag name="KSO_WM_TEMPLATE_INDEX" val="20191730"/>
  <p:tag name="KSO_WM_UNIT_LAYERLEVEL" val="1_1_1"/>
  <p:tag name="KSO_WM_TAG_VERSION" val="1.0"/>
  <p:tag name="KSO_WM_BEAUTIFY_FLAG" val="#wm#"/>
  <p:tag name="KSO_WM_UNIT_TYPE" val="m_h_i"/>
  <p:tag name="KSO_WM_UNIT_INDEX" val="1_5_1"/>
  <p:tag name="KSO_WM_UNIT_DIAGRAM_ISNUMVISUAL" val="0"/>
  <p:tag name="KSO_WM_UNIT_DIAGRAM_ISREFERUNIT" val="0"/>
  <p:tag name="KSO_WM_UNIT_COLOR_SCHEME_SHAPE_ID" val="15"/>
  <p:tag name="KSO_WM_UNIT_COLOR_SCHEME_PARENT_PAGE" val="0_4"/>
  <p:tag name="KSO_WM_UNIT_FILL_FORE_SCHEMECOLOR_INDEX" val="6"/>
  <p:tag name="KSO_WM_UNIT_FILL_TYPE" val="1"/>
  <p:tag name="KSO_WM_UNIT_TEXT_FILL_FORE_SCHEMECOLOR_INDEX" val="13"/>
  <p:tag name="KSO_WM_UNIT_TEXT_FILL_TYPE" val="1"/>
  <p:tag name="KSO_WM_UNIT_USESOURCEFORMAT_APPLY" val="1"/>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i*1_5_2"/>
  <p:tag name="KSO_WM_TEMPLATE_CATEGORY" val="custom"/>
  <p:tag name="KSO_WM_TEMPLATE_INDEX" val="20191730"/>
  <p:tag name="KSO_WM_UNIT_LAYERLEVEL" val="1_1_1"/>
  <p:tag name="KSO_WM_TAG_VERSION" val="1.0"/>
  <p:tag name="KSO_WM_BEAUTIFY_FLAG" val="#wm#"/>
  <p:tag name="KSO_WM_UNIT_TYPE" val="m_h_i"/>
  <p:tag name="KSO_WM_UNIT_INDEX" val="1_5_2"/>
  <p:tag name="KSO_WM_UNIT_DIAGRAM_ISNUMVISUAL" val="0"/>
  <p:tag name="KSO_WM_UNIT_DIAGRAM_ISREFERUNIT" val="0"/>
  <p:tag name="KSO_WM_UNIT_COLOR_SCHEME_SHAPE_ID" val="16"/>
  <p:tag name="KSO_WM_UNIT_COLOR_SCHEME_PARENT_PAGE" val="0_4"/>
  <p:tag name="KSO_WM_UNIT_LINE_FORE_SCHEMECOLOR_INDEX" val="6"/>
  <p:tag name="KSO_WM_UNIT_LINE_FILL_TYPE" val="2"/>
  <p:tag name="KSO_WM_UNIT_TEXT_FILL_FORE_SCHEMECOLOR_INDEX" val="2"/>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z*1_2_1"/>
  <p:tag name="KSO_WM_TEMPLATE_CATEGORY" val="custom"/>
  <p:tag name="KSO_WM_TEMPLATE_INDEX" val="20191730"/>
  <p:tag name="KSO_WM_UNIT_LAYERLEVEL" val="1_1_1"/>
  <p:tag name="KSO_WM_TAG_VERSION" val="1.0"/>
  <p:tag name="KSO_WM_BEAUTIFY_FLAG" val="#wm#"/>
  <p:tag name="KSO_WM_UNIT_TYPE" val="m_h_z"/>
  <p:tag name="KSO_WM_UNIT_INDEX" val="1_2_1"/>
  <p:tag name="KSO_WM_UNIT_DIAGRAM_ISNUMVISUAL" val="0"/>
  <p:tag name="KSO_WM_UNIT_DIAGRAM_ISREFERUNIT" val="0"/>
  <p:tag name="KSO_WM_UNIT_COLOR_SCHEME_SHAPE_ID" val="38"/>
  <p:tag name="KSO_WM_UNIT_COLOR_SCHEME_PARENT_PAGE" val="0_4"/>
  <p:tag name="KSO_WM_UNIT_LINE_FORE_SCHEMECOLOR_INDEX" val="14"/>
  <p:tag name="KSO_WM_UNIT_LINE_FILL_TYPE" val="2"/>
  <p:tag name="KSO_WM_UNIT_USESOURCEFORMAT_APPLY" val="1"/>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z*1_3_1"/>
  <p:tag name="KSO_WM_TEMPLATE_CATEGORY" val="custom"/>
  <p:tag name="KSO_WM_TEMPLATE_INDEX" val="20191730"/>
  <p:tag name="KSO_WM_UNIT_LAYERLEVEL" val="1_1_1"/>
  <p:tag name="KSO_WM_TAG_VERSION" val="1.0"/>
  <p:tag name="KSO_WM_BEAUTIFY_FLAG" val="#wm#"/>
  <p:tag name="KSO_WM_UNIT_TYPE" val="m_h_z"/>
  <p:tag name="KSO_WM_UNIT_INDEX" val="1_3_1"/>
  <p:tag name="KSO_WM_UNIT_DIAGRAM_ISNUMVISUAL" val="0"/>
  <p:tag name="KSO_WM_UNIT_DIAGRAM_ISREFERUNIT" val="0"/>
  <p:tag name="KSO_WM_UNIT_COLOR_SCHEME_SHAPE_ID" val="39"/>
  <p:tag name="KSO_WM_UNIT_COLOR_SCHEME_PARENT_PAGE" val="0_4"/>
  <p:tag name="KSO_WM_UNIT_LINE_FORE_SCHEMECOLOR_INDEX" val="14"/>
  <p:tag name="KSO_WM_UNIT_LINE_FILL_TYPE" val="2"/>
  <p:tag name="KSO_WM_UNIT_USESOURCEFORMAT_APPLY" val="1"/>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z*1_4_1"/>
  <p:tag name="KSO_WM_TEMPLATE_CATEGORY" val="custom"/>
  <p:tag name="KSO_WM_TEMPLATE_INDEX" val="20191730"/>
  <p:tag name="KSO_WM_UNIT_LAYERLEVEL" val="1_1_1"/>
  <p:tag name="KSO_WM_TAG_VERSION" val="1.0"/>
  <p:tag name="KSO_WM_BEAUTIFY_FLAG" val="#wm#"/>
  <p:tag name="KSO_WM_UNIT_TYPE" val="m_h_z"/>
  <p:tag name="KSO_WM_UNIT_INDEX" val="1_4_1"/>
  <p:tag name="KSO_WM_UNIT_DIAGRAM_ISNUMVISUAL" val="0"/>
  <p:tag name="KSO_WM_UNIT_DIAGRAM_ISREFERUNIT" val="0"/>
  <p:tag name="KSO_WM_UNIT_COLOR_SCHEME_SHAPE_ID" val="40"/>
  <p:tag name="KSO_WM_UNIT_COLOR_SCHEME_PARENT_PAGE" val="0_4"/>
  <p:tag name="KSO_WM_UNIT_LINE_FORE_SCHEMECOLOR_INDEX" val="14"/>
  <p:tag name="KSO_WM_UNIT_LINE_FILL_TYPE" val="2"/>
  <p:tag name="KSO_WM_UNIT_USESOURCEFORMAT_APPLY" val="1"/>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1"/>
  <p:tag name="KSO_WM_UNIT_ID" val="custom20191730_2*m_h_z*1_5_1"/>
  <p:tag name="KSO_WM_TEMPLATE_CATEGORY" val="custom"/>
  <p:tag name="KSO_WM_TEMPLATE_INDEX" val="20191730"/>
  <p:tag name="KSO_WM_UNIT_LAYERLEVEL" val="1_1_1"/>
  <p:tag name="KSO_WM_TAG_VERSION" val="1.0"/>
  <p:tag name="KSO_WM_BEAUTIFY_FLAG" val="#wm#"/>
  <p:tag name="KSO_WM_UNIT_TYPE" val="m_h_z"/>
  <p:tag name="KSO_WM_UNIT_INDEX" val="1_5_1"/>
  <p:tag name="KSO_WM_UNIT_DIAGRAM_ISNUMVISUAL" val="0"/>
  <p:tag name="KSO_WM_UNIT_DIAGRAM_ISREFERUNIT" val="0"/>
  <p:tag name="KSO_WM_UNIT_COLOR_SCHEME_SHAPE_ID" val="41"/>
  <p:tag name="KSO_WM_UNIT_COLOR_SCHEME_PARENT_PAGE" val="0_4"/>
  <p:tag name="KSO_WM_UNIT_LINE_FORE_SCHEMECOLOR_INDEX" val="14"/>
  <p:tag name="KSO_WM_UNIT_LINE_FILL_TYPE" val="2"/>
  <p:tag name="KSO_WM_UNIT_USESOURCEFORMAT_APPLY" val="1"/>
</p:tagLst>
</file>

<file path=ppt/tags/tag2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ISCONTENTSTITLE" val="1"/>
  <p:tag name="KSO_WM_UNIT_VALUE" val="13"/>
  <p:tag name="KSO_WM_UNIT_HIGHLIGHT" val="0"/>
  <p:tag name="KSO_WM_UNIT_COMPATIBLE" val="0"/>
  <p:tag name="KSO_WM_UNIT_PRESET_TEXT" val="CONTENT"/>
  <p:tag name="KSO_WM_TEMPLATE_CATEGORY" val="custom"/>
  <p:tag name="KSO_WM_TEMPLATE_INDEX" val="20177418"/>
  <p:tag name="KSO_WM_DIAGRAM_GROUP_CODE" val="l1-1"/>
  <p:tag name="KSO_WM_UNIT_ID" val="custom20177418_9*a*1"/>
  <p:tag name="KSO_WM_UNIT_NOCLEAR" val="0"/>
  <p:tag name="KSO_WM_UNIT_DIAGRAM_ISNUMVISUAL" val="0"/>
  <p:tag name="KSO_WM_UNIT_DIAGRAM_ISREFERUNIT" val="0"/>
  <p:tag name="KSO_WM_UNIT_USESOURCEFORMAT_APPLY" val="1"/>
</p:tagLst>
</file>

<file path=ppt/tags/tag2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f"/>
  <p:tag name="KSO_WM_UNIT_INDEX" val="1_1_1"/>
  <p:tag name="KSO_WM_UNIT_LAYERLEVEL" val="1_1_1"/>
  <p:tag name="KSO_WM_UNIT_VALUE" val="22"/>
  <p:tag name="KSO_WM_UNIT_HIGHLIGHT" val="0"/>
  <p:tag name="KSO_WM_UNIT_COMPATIBLE" val="0"/>
  <p:tag name="KSO_WM_TEMPLATE_CATEGORY" val="custom"/>
  <p:tag name="KSO_WM_TEMPLATE_INDEX" val="20177418"/>
  <p:tag name="KSO_WM_DIAGRAM_GROUP_CODE" val="l1-1"/>
  <p:tag name="KSO_WM_UNIT_ID" val="custom20177418_9*l_h_f*1_1_1"/>
  <p:tag name="KSO_WM_UNIT_PRESET_TEXT" val="点击此处添加小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f"/>
  <p:tag name="KSO_WM_UNIT_INDEX" val="1_1_1"/>
  <p:tag name="KSO_WM_UNIT_LAYERLEVEL" val="1_1_1"/>
  <p:tag name="KSO_WM_UNIT_VALUE" val="22"/>
  <p:tag name="KSO_WM_UNIT_HIGHLIGHT" val="0"/>
  <p:tag name="KSO_WM_UNIT_COMPATIBLE" val="0"/>
  <p:tag name="KSO_WM_TEMPLATE_CATEGORY" val="custom"/>
  <p:tag name="KSO_WM_TEMPLATE_INDEX" val="20177418"/>
  <p:tag name="KSO_WM_DIAGRAM_GROUP_CODE" val="l1-1"/>
  <p:tag name="KSO_WM_UNIT_ID" val="custom20177418_9*l_h_f*1_1_1"/>
  <p:tag name="KSO_WM_UNIT_PRESET_TEXT" val="点击此处添加小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f"/>
  <p:tag name="KSO_WM_UNIT_INDEX" val="1_1_1"/>
  <p:tag name="KSO_WM_UNIT_LAYERLEVEL" val="1_1_1"/>
  <p:tag name="KSO_WM_UNIT_VALUE" val="22"/>
  <p:tag name="KSO_WM_UNIT_HIGHLIGHT" val="0"/>
  <p:tag name="KSO_WM_UNIT_COMPATIBLE" val="0"/>
  <p:tag name="KSO_WM_TEMPLATE_CATEGORY" val="custom"/>
  <p:tag name="KSO_WM_TEMPLATE_INDEX" val="20177418"/>
  <p:tag name="KSO_WM_DIAGRAM_GROUP_CODE" val="l1-1"/>
  <p:tag name="KSO_WM_UNIT_ID" val="custom20177418_9*l_h_f*1_1_1"/>
  <p:tag name="KSO_WM_UNIT_PRESET_TEXT" val="点击此处添加小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f"/>
  <p:tag name="KSO_WM_UNIT_INDEX" val="1_1_1"/>
  <p:tag name="KSO_WM_UNIT_LAYERLEVEL" val="1_1_1"/>
  <p:tag name="KSO_WM_UNIT_VALUE" val="22"/>
  <p:tag name="KSO_WM_UNIT_HIGHLIGHT" val="0"/>
  <p:tag name="KSO_WM_UNIT_COMPATIBLE" val="0"/>
  <p:tag name="KSO_WM_TEMPLATE_CATEGORY" val="custom"/>
  <p:tag name="KSO_WM_TEMPLATE_INDEX" val="20177418"/>
  <p:tag name="KSO_WM_DIAGRAM_GROUP_CODE" val="l1-1"/>
  <p:tag name="KSO_WM_UNIT_ID" val="custom20177418_9*l_h_f*1_1_1"/>
  <p:tag name="KSO_WM_UNIT_PRESET_TEXT" val="点击此处添加小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f"/>
  <p:tag name="KSO_WM_UNIT_INDEX" val="1_1_1"/>
  <p:tag name="KSO_WM_UNIT_LAYERLEVEL" val="1_1_1"/>
  <p:tag name="KSO_WM_UNIT_VALUE" val="22"/>
  <p:tag name="KSO_WM_UNIT_HIGHLIGHT" val="0"/>
  <p:tag name="KSO_WM_UNIT_COMPATIBLE" val="0"/>
  <p:tag name="KSO_WM_TEMPLATE_CATEGORY" val="custom"/>
  <p:tag name="KSO_WM_TEMPLATE_INDEX" val="20177418"/>
  <p:tag name="KSO_WM_DIAGRAM_GROUP_CODE" val="l1-1"/>
  <p:tag name="KSO_WM_UNIT_ID" val="custom20177418_9*l_h_f*1_1_1"/>
  <p:tag name="KSO_WM_UNIT_PRESET_TEXT" val="点击此处添加小标题"/>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77418"/>
</p:tagLst>
</file>

<file path=ppt/tags/tag2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2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2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2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67"/>
</p:tagLst>
</file>

<file path=ppt/tags/tag2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2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2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13"/>
  <p:tag name="KSO_WM_UNIT_ISCONTENTSTITLE" val="0"/>
  <p:tag name="KSO_WM_UNIT_HIGHLIGHT" val="0"/>
  <p:tag name="KSO_WM_UNIT_COMPATIBLE" val="0"/>
  <p:tag name="KSO_WM_UNIT_PRESET_TEXT" val="单击此处添加标题"/>
  <p:tag name="KSO_WM_TEMPLATE_CATEGORY" val="custom"/>
  <p:tag name="KSO_WM_TEMPLATE_INDEX" val="20177418"/>
  <p:tag name="KSO_WM_DIAGRAM_GROUP_CODE" val="l1-2"/>
  <p:tag name="KSO_WM_UNIT_ID" val="custom20177418_12*a*1"/>
  <p:tag name="KSO_WM_UNIT_NOCLEAR" val="0"/>
  <p:tag name="KSO_WM_UNIT_DIAGRAM_ISNUMVISUAL" val="0"/>
  <p:tag name="KSO_WM_UNIT_DIAGRAM_ISREFERUNIT" val="0"/>
  <p:tag name="KSO_WM_UNIT_USESOURCEFORMAT_APPLY" val="1"/>
</p:tagLst>
</file>

<file path=ppt/tags/tag281.xml><?xml version="1.0" encoding="utf-8"?>
<p:tagLst xmlns:a="http://schemas.openxmlformats.org/drawingml/2006/main" xmlns:r="http://schemas.openxmlformats.org/officeDocument/2006/relationships" xmlns:p="http://schemas.openxmlformats.org/presentationml/2006/main">
  <p:tag name="KSO_WM_SLIDE_SIZE" val="964*535"/>
  <p:tag name="KSO_WM_SLIDE_POSITION" val="0*4"/>
  <p:tag name="KSO_WM_SLIDE_LAYOUT_CNT" val="1_1"/>
  <p:tag name="KSO_WM_SLIDE_LAYOUT" val="f_g"/>
  <p:tag name="KSO_WM_BEAUTIFY_FLAG" val="#wm#"/>
  <p:tag name="KSO_WM_SLIDE_TYPE" val="text"/>
  <p:tag name="KSO_WM_SLIDE_ITEM_CNT" val="0"/>
  <p:tag name="KSO_WM_TAG_VERSION" val="1.0"/>
  <p:tag name="KSO_WM_COMBINE_RELATE_SLIDE_ID" val="background20176890_9"/>
  <p:tag name="KSO_WM_TEMPLATE_CATEGORY" val="custom"/>
  <p:tag name="KSO_WM_TEMPLATE_INDEX" val="20177418"/>
  <p:tag name="KSO_WM_SLIDE_ID" val="custom20177418_23"/>
  <p:tag name="KSO_WM_SLIDE_INDEX" val="23"/>
  <p:tag name="KSO_WM_TEMPLATE_SUBCATEGORY" val="0"/>
  <p:tag name="KSO_WM_SLIDE_SUBTYPE" val="pureTxt"/>
</p:tagLst>
</file>

<file path=ppt/tags/tag2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1"/>
  <p:tag name="KSO_WM_TEMPLATE_CATEGORY" val="custom"/>
  <p:tag name="KSO_WM_TEMPLATE_INDEX" val="20177418"/>
  <p:tag name="KSO_WM_UNIT_ID" val="custom20177418_23*i*1"/>
  <p:tag name="KSO_WM_UNIT_HIGHLIGHT" val="0"/>
  <p:tag name="KSO_WM_UNIT_COMPATIBLE" val="0"/>
  <p:tag name="KSO_WM_UNIT_DIAGRAM_ISNUMVISUAL" val="0"/>
  <p:tag name="KSO_WM_UNIT_DIAGRAM_ISREFERUNIT" val="0"/>
  <p:tag name="KSO_WM_UNIT_LAYERLEVEL" val="1"/>
</p:tagLst>
</file>

<file path=ppt/tags/tag2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2"/>
  <p:tag name="KSO_WM_TEMPLATE_CATEGORY" val="custom"/>
  <p:tag name="KSO_WM_TEMPLATE_INDEX" val="20177418"/>
  <p:tag name="KSO_WM_UNIT_ID" val="custom20177418_23*i*2"/>
  <p:tag name="KSO_WM_UNIT_HIGHLIGHT" val="0"/>
  <p:tag name="KSO_WM_UNIT_COMPATIBLE" val="0"/>
  <p:tag name="KSO_WM_UNIT_DIAGRAM_ISNUMVISUAL" val="0"/>
  <p:tag name="KSO_WM_UNIT_DIAGRAM_ISREFERUNIT" val="0"/>
  <p:tag name="KSO_WM_UNIT_LAYERLEVEL" val="1"/>
</p:tagLst>
</file>

<file path=ppt/tags/tag2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COMPATIBLE" val="0"/>
  <p:tag name="KSO_WM_UNIT_HIGHLIGHT" val="0"/>
  <p:tag name="KSO_WM_UNIT_VALUE" val="228"/>
  <p:tag name="KSO_WM_UNIT_LAYERLEVEL" val="1"/>
  <p:tag name="KSO_WM_UNIT_INDEX" val="1"/>
  <p:tag name="KSO_WM_UNIT_TYPE" val="f"/>
  <p:tag name="KSO_WM_TEMPLATE_CATEGORY" val="custom"/>
  <p:tag name="KSO_WM_TEMPLATE_INDEX" val="20177418"/>
  <p:tag name="KSO_WM_UNIT_ID" val="custom20177418_23*f*1"/>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DIAGRAM_ISNUMVISUAL" val="0"/>
  <p:tag name="KSO_WM_UNIT_DIAGRAM_ISREFERUNIT" val="0"/>
</p:tagLst>
</file>

<file path=ppt/tags/tag2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4"/>
  <p:tag name="KSO_WM_TEMPLATE_CATEGORY" val="custom"/>
  <p:tag name="KSO_WM_TEMPLATE_INDEX" val="20177418"/>
  <p:tag name="KSO_WM_UNIT_ID" val="custom20177418_23*i*4"/>
  <p:tag name="KSO_WM_UNIT_HIGHLIGHT" val="0"/>
  <p:tag name="KSO_WM_UNIT_COMPATIBLE" val="0"/>
  <p:tag name="KSO_WM_UNIT_DIAGRAM_ISNUMVISUAL" val="0"/>
  <p:tag name="KSO_WM_UNIT_DIAGRAM_ISREFERUNIT" val="0"/>
  <p:tag name="KSO_WM_UNIT_LAYERLEVEL" val="1"/>
</p:tagLst>
</file>

<file path=ppt/tags/tag2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
  <p:tag name="KSO_WM_TEMPLATE_CATEGORY" val="custom"/>
  <p:tag name="KSO_WM_TEMPLATE_INDEX" val="20177418"/>
  <p:tag name="KSO_WM_UNIT_ID" val="custom20177418_23*i*5"/>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BEAUTIFY_FLAG" val="#wm#"/>
  <p:tag name="KSO_WM_UNIT_TYPE" val="i"/>
  <p:tag name="KSO_WM_UNIT_INDEX"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2"/>
  <p:tag name="KSO_WM_UNIT_LAYERLEVEL" val="1"/>
  <p:tag name="KSO_WM_TAG_VERSION" val="1.0"/>
  <p:tag name="KSO_WM_BEAUTIFY_FLAG" val="#wm#"/>
  <p:tag name="KSO_WM_UNIT_TYPE" val="i"/>
  <p:tag name="KSO_WM_UNIT_INDEX" val="2"/>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BEAUTIFY_FLAG" val="#wm#"/>
  <p:tag name="KSO_WM_UNIT_TYPE" val="i"/>
  <p:tag name="KSO_WM_UNIT_INDEX"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2"/>
  <p:tag name="KSO_WM_UNIT_LAYERLEVEL" val="1"/>
  <p:tag name="KSO_WM_TAG_VERSION" val="1.0"/>
  <p:tag name="KSO_WM_BEAUTIFY_FLAG" val="#wm#"/>
  <p:tag name="KSO_WM_UNIT_TYPE" val="i"/>
  <p:tag name="KSO_WM_UNIT_INDEX" val="2"/>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BEAUTIFY_FLAG" val="#wm#"/>
  <p:tag name="KSO_WM_UNIT_TYPE" val="i"/>
  <p:tag name="KSO_WM_UNIT_INDEX" val="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2"/>
  <p:tag name="KSO_WM_UNIT_LAYERLEVEL" val="1"/>
  <p:tag name="KSO_WM_TAG_VERSION" val="1.0"/>
  <p:tag name="KSO_WM_BEAUTIFY_FLAG" val="#wm#"/>
  <p:tag name="KSO_WM_UNIT_TYPE" val="i"/>
  <p:tag name="KSO_WM_UNIT_INDEX" val="2"/>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d*1"/>
  <p:tag name="KSO_WM_UNIT_LAYERLEVEL" val="1"/>
  <p:tag name="KSO_WM_TAG_VERSION" val="1.0"/>
  <p:tag name="KSO_WM_BEAUTIFY_FLAG" val="#wm#"/>
  <p:tag name="KSO_WM_UNIT_VALUE" val="245*287"/>
  <p:tag name="KSO_WM_UNIT_TYPE" val="d"/>
  <p:tag name="KSO_WM_UNIT_INDEX" val="1"/>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BEAUTIFY_FLAG" val="#wm#"/>
  <p:tag name="KSO_WM_UNIT_TYPE" val="i"/>
  <p:tag name="KSO_WM_UNIT_INDEX"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2"/>
  <p:tag name="KSO_WM_UNIT_LAYERLEVEL" val="1"/>
  <p:tag name="KSO_WM_TAG_VERSION" val="1.0"/>
  <p:tag name="KSO_WM_BEAUTIFY_FLAG" val="#wm#"/>
  <p:tag name="KSO_WM_UNIT_TYPE" val="i"/>
  <p:tag name="KSO_WM_UNIT_INDEX" val="2"/>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BEAUTIFY_FLAG" val="#wm#"/>
  <p:tag name="KSO_WM_UNIT_TYPE" val="i"/>
  <p:tag name="KSO_WM_UNIT_INDEX" val="1"/>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1.0"/>
  <p:tag name="KSO_WM_BEAUTIFY_FLAG" val="#wm#"/>
  <p:tag name="KSO_WM_UNIT_TYPE" val="i"/>
  <p:tag name="KSO_WM_UNIT_INDEX" val="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d*1"/>
  <p:tag name="KSO_WM_UNIT_LAYERLEVEL" val="1"/>
  <p:tag name="KSO_WM_TAG_VERSION" val="1.0"/>
  <p:tag name="KSO_WM_BEAUTIFY_FLAG" val="#wm#"/>
  <p:tag name="KSO_WM_UNIT_VALUE" val="245*287"/>
  <p:tag name="KSO_WM_UNIT_TYPE" val="d"/>
  <p:tag name="KSO_WM_UNIT_INDEX" val="1"/>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BEAUTIFY_FLAG" val="#wm#"/>
  <p:tag name="KSO_WM_UNIT_TYPE" val="i"/>
  <p:tag name="KSO_WM_UNIT_INDEX" val="1"/>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2"/>
  <p:tag name="KSO_WM_UNIT_LAYERLEVEL" val="1"/>
  <p:tag name="KSO_WM_TAG_VERSION" val="1.0"/>
  <p:tag name="KSO_WM_BEAUTIFY_FLAG" val="#wm#"/>
  <p:tag name="KSO_WM_UNIT_TYPE" val="i"/>
  <p:tag name="KSO_WM_UNIT_INDEX" val="2"/>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6">
      <a:dk1>
        <a:srgbClr val="000000"/>
      </a:dk1>
      <a:lt1>
        <a:srgbClr val="FFFFFF"/>
      </a:lt1>
      <a:dk2>
        <a:srgbClr val="238C3B"/>
      </a:dk2>
      <a:lt2>
        <a:srgbClr val="FFFFFF"/>
      </a:lt2>
      <a:accent1>
        <a:srgbClr val="238C3B"/>
      </a:accent1>
      <a:accent2>
        <a:srgbClr val="A6E989"/>
      </a:accent2>
      <a:accent3>
        <a:srgbClr val="90EFAE"/>
      </a:accent3>
      <a:accent4>
        <a:srgbClr val="98F0DD"/>
      </a:accent4>
      <a:accent5>
        <a:srgbClr val="C5DFC9"/>
      </a:accent5>
      <a:accent6>
        <a:srgbClr val="F5E83D"/>
      </a:accent6>
      <a:hlink>
        <a:srgbClr val="5ECAFB"/>
      </a:hlink>
      <a:folHlink>
        <a:srgbClr val="B759BC"/>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主题​​">
  <a:themeElements>
    <a:clrScheme name="20202867">
      <a:dk1>
        <a:sysClr val="windowText" lastClr="000000"/>
      </a:dk1>
      <a:lt1>
        <a:sysClr val="window" lastClr="FFFFFF"/>
      </a:lt1>
      <a:dk2>
        <a:srgbClr val="E3EAF5"/>
      </a:dk2>
      <a:lt2>
        <a:srgbClr val="FFFFFF"/>
      </a:lt2>
      <a:accent1>
        <a:srgbClr val="7396CE"/>
      </a:accent1>
      <a:accent2>
        <a:srgbClr val="79A3C2"/>
      </a:accent2>
      <a:accent3>
        <a:srgbClr val="7BAFB2"/>
      </a:accent3>
      <a:accent4>
        <a:srgbClr val="7CBAA3"/>
      </a:accent4>
      <a:accent5>
        <a:srgbClr val="7DC490"/>
      </a:accent5>
      <a:accent6>
        <a:srgbClr val="7ECE7B"/>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768</Words>
  <Application>Microsoft Office PowerPoint</Application>
  <PresentationFormat>自定义</PresentationFormat>
  <Paragraphs>176</Paragraphs>
  <Slides>25</Slides>
  <Notes>2</Notes>
  <HiddenSlides>0</HiddenSlides>
  <MMClips>0</MMClips>
  <ScaleCrop>false</ScaleCrop>
  <HeadingPairs>
    <vt:vector size="4" baseType="variant">
      <vt:variant>
        <vt:lpstr>主题</vt:lpstr>
      </vt:variant>
      <vt:variant>
        <vt:i4>3</vt:i4>
      </vt:variant>
      <vt:variant>
        <vt:lpstr>幻灯片标题</vt:lpstr>
      </vt:variant>
      <vt:variant>
        <vt:i4>25</vt:i4>
      </vt:variant>
    </vt:vector>
  </HeadingPairs>
  <TitlesOfParts>
    <vt:vector size="28" baseType="lpstr">
      <vt:lpstr>Office 主题​​</vt:lpstr>
      <vt:lpstr>1_Office 主题​​</vt:lpstr>
      <vt:lpstr>2_Office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lenovo</cp:lastModifiedBy>
  <cp:revision>188</cp:revision>
  <dcterms:created xsi:type="dcterms:W3CDTF">2019-04-03T03:43:00Z</dcterms:created>
  <dcterms:modified xsi:type="dcterms:W3CDTF">2020-07-23T10:30:12Z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2052-11.1.0.9145</vt:lpwstr>
  </property>
</Properties>
</file>